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8" r:id="rId1"/>
  </p:sldMasterIdLst>
  <p:notesMasterIdLst>
    <p:notesMasterId r:id="rId61"/>
  </p:notesMasterIdLst>
  <p:sldIdLst>
    <p:sldId id="672" r:id="rId2"/>
    <p:sldId id="673" r:id="rId3"/>
    <p:sldId id="259" r:id="rId4"/>
    <p:sldId id="464" r:id="rId5"/>
    <p:sldId id="439" r:id="rId6"/>
    <p:sldId id="265" r:id="rId7"/>
    <p:sldId id="266" r:id="rId8"/>
    <p:sldId id="267" r:id="rId9"/>
    <p:sldId id="268" r:id="rId10"/>
    <p:sldId id="269" r:id="rId11"/>
    <p:sldId id="675" r:id="rId12"/>
    <p:sldId id="425" r:id="rId13"/>
    <p:sldId id="677" r:id="rId14"/>
    <p:sldId id="426" r:id="rId15"/>
    <p:sldId id="609" r:id="rId16"/>
    <p:sldId id="633" r:id="rId17"/>
    <p:sldId id="1029" r:id="rId18"/>
    <p:sldId id="640" r:id="rId19"/>
    <p:sldId id="688" r:id="rId20"/>
    <p:sldId id="1006" r:id="rId21"/>
    <p:sldId id="1022" r:id="rId22"/>
    <p:sldId id="1007" r:id="rId23"/>
    <p:sldId id="1030" r:id="rId24"/>
    <p:sldId id="1023" r:id="rId25"/>
    <p:sldId id="1031" r:id="rId26"/>
    <p:sldId id="288" r:id="rId27"/>
    <p:sldId id="779" r:id="rId28"/>
    <p:sldId id="780" r:id="rId29"/>
    <p:sldId id="1028" r:id="rId30"/>
    <p:sldId id="323" r:id="rId31"/>
    <p:sldId id="656" r:id="rId32"/>
    <p:sldId id="999" r:id="rId33"/>
    <p:sldId id="1000" r:id="rId34"/>
    <p:sldId id="1001" r:id="rId35"/>
    <p:sldId id="657" r:id="rId36"/>
    <p:sldId id="663" r:id="rId37"/>
    <p:sldId id="394" r:id="rId38"/>
    <p:sldId id="395" r:id="rId39"/>
    <p:sldId id="396" r:id="rId40"/>
    <p:sldId id="1032" r:id="rId41"/>
    <p:sldId id="1033" r:id="rId42"/>
    <p:sldId id="1034" r:id="rId43"/>
    <p:sldId id="1035" r:id="rId44"/>
    <p:sldId id="351" r:id="rId45"/>
    <p:sldId id="312" r:id="rId46"/>
    <p:sldId id="313" r:id="rId47"/>
    <p:sldId id="1016" r:id="rId48"/>
    <p:sldId id="314" r:id="rId49"/>
    <p:sldId id="315" r:id="rId50"/>
    <p:sldId id="316" r:id="rId51"/>
    <p:sldId id="460" r:id="rId52"/>
    <p:sldId id="461" r:id="rId53"/>
    <p:sldId id="462" r:id="rId54"/>
    <p:sldId id="463" r:id="rId55"/>
    <p:sldId id="658" r:id="rId56"/>
    <p:sldId id="659" r:id="rId57"/>
    <p:sldId id="660" r:id="rId58"/>
    <p:sldId id="1020" r:id="rId59"/>
    <p:sldId id="32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461E64"/>
    <a:srgbClr val="FFFF66"/>
    <a:srgbClr val="FFDE75"/>
    <a:srgbClr val="FFFF99"/>
    <a:srgbClr val="73865C"/>
    <a:srgbClr val="1F5B61"/>
    <a:srgbClr val="889D6F"/>
    <a:srgbClr val="54B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94790" autoAdjust="0"/>
  </p:normalViewPr>
  <p:slideViewPr>
    <p:cSldViewPr>
      <p:cViewPr varScale="1">
        <p:scale>
          <a:sx n="152" d="100"/>
          <a:sy n="152" d="100"/>
        </p:scale>
        <p:origin x="12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B236D-7880-4F9F-BF6A-212691907A03}" type="datetimeFigureOut">
              <a:rPr lang="en-US" smtClean="0"/>
              <a:pPr/>
              <a:t>2/22/2024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F84A0-61F7-427F-B067-61C49E95E912}" type="slidenum">
              <a:rPr lang="en-US" smtClean="0"/>
              <a:pPr/>
              <a:t>‹#›</a:t>
            </a:fld>
            <a:endParaRPr lang="en-US"/>
          </a:p>
        </p:txBody>
      </p:sp>
    </p:spTree>
    <p:extLst>
      <p:ext uri="{BB962C8B-B14F-4D97-AF65-F5344CB8AC3E}">
        <p14:creationId xmlns:p14="http://schemas.microsoft.com/office/powerpoint/2010/main" val="249772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F84A0-61F7-427F-B067-61C49E95E912}" type="slidenum">
              <a:rPr lang="en-US" smtClean="0"/>
              <a:pPr/>
              <a:t>6</a:t>
            </a:fld>
            <a:endParaRPr lang="en-US"/>
          </a:p>
        </p:txBody>
      </p:sp>
    </p:spTree>
    <p:extLst>
      <p:ext uri="{BB962C8B-B14F-4D97-AF65-F5344CB8AC3E}">
        <p14:creationId xmlns:p14="http://schemas.microsoft.com/office/powerpoint/2010/main" val="302780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E922-66E2-428E-9F3C-EFA74A97B8B0}" type="slidenum">
              <a:rPr lang="en-US" smtClean="0"/>
              <a:pPr/>
              <a:t>35</a:t>
            </a:fld>
            <a:endParaRPr lang="en-US"/>
          </a:p>
        </p:txBody>
      </p:sp>
    </p:spTree>
    <p:extLst>
      <p:ext uri="{BB962C8B-B14F-4D97-AF65-F5344CB8AC3E}">
        <p14:creationId xmlns:p14="http://schemas.microsoft.com/office/powerpoint/2010/main" val="172839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13F917-39B6-451D-9D7F-E55AE28B18D0}"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40694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3F917-39B6-451D-9D7F-E55AE28B18D0}"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10260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3F917-39B6-451D-9D7F-E55AE28B18D0}"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43985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lvl1pPr algn="ctr">
              <a:defRPr>
                <a:effectLst>
                  <a:outerShdw blurRad="63500" sx="102000" sy="102000" algn="ctr" rotWithShape="0">
                    <a:prstClr val="black">
                      <a:alpha val="40000"/>
                    </a:prstClr>
                  </a:outerShdw>
                </a:effectLst>
                <a:latin typeface="Tahoma" pitchFamily="34" charset="0"/>
                <a:ea typeface="Tahoma" pitchFamily="34" charset="0"/>
                <a:cs typeface="Tahoma" pitchFamily="34" charset="0"/>
              </a:defRPr>
            </a:lvl1pPr>
            <a:extLst/>
          </a:lstStyle>
          <a:p>
            <a:r>
              <a:rPr kumimoji="0" lang="en-US" dirty="0"/>
              <a:t>Click to edit Master title style</a:t>
            </a:r>
          </a:p>
        </p:txBody>
      </p:sp>
      <p:sp>
        <p:nvSpPr>
          <p:cNvPr id="3" name="Content Placeholder 2"/>
          <p:cNvSpPr>
            <a:spLocks noGrp="1"/>
          </p:cNvSpPr>
          <p:nvPr>
            <p:ph idx="1"/>
          </p:nvPr>
        </p:nvSpPr>
        <p:spPr>
          <a:xfrm>
            <a:off x="457200" y="1600200"/>
            <a:ext cx="8229600" cy="5082809"/>
          </a:xfrm>
        </p:spPr>
        <p:txBody>
          <a:bodyPr>
            <a:noAutofit/>
          </a:bodyPr>
          <a:lstStyle>
            <a:lvl1pPr algn="l">
              <a:defRPr sz="4000" b="1">
                <a:effectLst>
                  <a:outerShdw blurRad="50800" dist="38100" algn="l" rotWithShape="0">
                    <a:prstClr val="black">
                      <a:alpha val="40000"/>
                    </a:prstClr>
                  </a:outerShdw>
                </a:effectLst>
                <a:latin typeface="Tahoma" pitchFamily="34" charset="0"/>
                <a:ea typeface="Tahoma" pitchFamily="34" charset="0"/>
                <a:cs typeface="Tahoma" pitchFamily="34" charset="0"/>
              </a:defRPr>
            </a:lvl1pPr>
            <a:extLst/>
          </a:lstStyle>
          <a:p>
            <a:pPr lvl="0" eaLnBrk="1" latinLnBrk="0" hangingPunct="1"/>
            <a:r>
              <a:rPr lang="en-US" dirty="0"/>
              <a:t>Click to edit Master text styles</a:t>
            </a:r>
          </a:p>
        </p:txBody>
      </p:sp>
      <p:sp>
        <p:nvSpPr>
          <p:cNvPr id="7" name="Date Placeholder 6"/>
          <p:cNvSpPr>
            <a:spLocks noGrp="1"/>
          </p:cNvSpPr>
          <p:nvPr>
            <p:ph type="dt" sz="half" idx="10"/>
          </p:nvPr>
        </p:nvSpPr>
        <p:spPr/>
        <p:txBody>
          <a:bodyPr/>
          <a:lstStyle/>
          <a:p>
            <a:fld id="{EE335A17-E287-4E36-AB59-038A17E602AC}"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68C0DA-E115-4F61-9CB9-FE9D054FF64D}" type="slidenum">
              <a:rPr lang="en-US" smtClean="0"/>
              <a:pPr/>
              <a:t>‹#›</a:t>
            </a:fld>
            <a:endParaRPr lang="en-US"/>
          </a:p>
        </p:txBody>
      </p:sp>
    </p:spTree>
    <p:extLst>
      <p:ext uri="{BB962C8B-B14F-4D97-AF65-F5344CB8AC3E}">
        <p14:creationId xmlns:p14="http://schemas.microsoft.com/office/powerpoint/2010/main" val="372249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lvl1pPr algn="ctr">
              <a:defRPr>
                <a:effectLst>
                  <a:outerShdw blurRad="63500" sx="102000" sy="102000" algn="ctr" rotWithShape="0">
                    <a:prstClr val="black">
                      <a:alpha val="40000"/>
                    </a:prstClr>
                  </a:outerShdw>
                </a:effectLst>
                <a:latin typeface="Tahoma" pitchFamily="34" charset="0"/>
                <a:ea typeface="Tahoma" pitchFamily="34" charset="0"/>
                <a:cs typeface="Tahoma" pitchFamily="34" charset="0"/>
              </a:defRPr>
            </a:lvl1pPr>
            <a:extLst/>
          </a:lstStyle>
          <a:p>
            <a:r>
              <a:rPr kumimoji="0" lang="en-US"/>
              <a:t>Click to edit Master title style</a:t>
            </a:r>
            <a:endParaRPr kumimoji="0" lang="en-US" dirty="0"/>
          </a:p>
        </p:txBody>
      </p:sp>
      <p:sp>
        <p:nvSpPr>
          <p:cNvPr id="3" name="Content Placeholder 2"/>
          <p:cNvSpPr>
            <a:spLocks noGrp="1"/>
          </p:cNvSpPr>
          <p:nvPr>
            <p:ph idx="1"/>
          </p:nvPr>
        </p:nvSpPr>
        <p:spPr>
          <a:xfrm>
            <a:off x="457200" y="2057400"/>
            <a:ext cx="8229600" cy="4625609"/>
          </a:xfrm>
        </p:spPr>
        <p:txBody>
          <a:bodyPr>
            <a:noAutofit/>
          </a:bodyPr>
          <a:lstStyle>
            <a:lvl1pPr algn="l">
              <a:defRPr sz="4000" b="1">
                <a:effectLst>
                  <a:outerShdw blurRad="50800" dist="38100" algn="l" rotWithShape="0">
                    <a:prstClr val="black">
                      <a:alpha val="40000"/>
                    </a:prstClr>
                  </a:outerShdw>
                </a:effectLst>
                <a:latin typeface="Tahoma" pitchFamily="34" charset="0"/>
                <a:ea typeface="Tahoma" pitchFamily="34" charset="0"/>
                <a:cs typeface="Tahoma" pitchFamily="34" charset="0"/>
              </a:defRPr>
            </a:lvl1pPr>
            <a:extLst/>
          </a:lstStyle>
          <a:p>
            <a:pPr lvl="0" eaLnBrk="1" latinLnBrk="0" hangingPunct="1"/>
            <a:r>
              <a:rPr lang="en-US"/>
              <a:t>Click to edit Master text styles</a:t>
            </a:r>
          </a:p>
        </p:txBody>
      </p:sp>
      <p:sp>
        <p:nvSpPr>
          <p:cNvPr id="7" name="Date Placeholder 6"/>
          <p:cNvSpPr>
            <a:spLocks noGrp="1"/>
          </p:cNvSpPr>
          <p:nvPr>
            <p:ph type="dt" sz="half" idx="10"/>
          </p:nvPr>
        </p:nvSpPr>
        <p:spPr/>
        <p:txBody>
          <a:bodyPr/>
          <a:lstStyle/>
          <a:p>
            <a:fld id="{2513F917-39B6-451D-9D7F-E55AE28B18D0}"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90BDF-15CD-4206-A12B-4463CD224B38}" type="slidenum">
              <a:rPr lang="en-US" smtClean="0"/>
              <a:pPr/>
              <a:t>‹#›</a:t>
            </a:fld>
            <a:endParaRPr lang="en-US"/>
          </a:p>
        </p:txBody>
      </p:sp>
      <p:sp>
        <p:nvSpPr>
          <p:cNvPr id="5" name="Text Placeholder 4"/>
          <p:cNvSpPr>
            <a:spLocks noGrp="1"/>
          </p:cNvSpPr>
          <p:nvPr>
            <p:ph type="body" sz="quarter" idx="13" hasCustomPrompt="1"/>
          </p:nvPr>
        </p:nvSpPr>
        <p:spPr>
          <a:xfrm>
            <a:off x="0" y="1371600"/>
            <a:ext cx="9144000" cy="685800"/>
          </a:xfrm>
        </p:spPr>
        <p:txBody>
          <a:bodyPr/>
          <a:lstStyle>
            <a:lvl1pPr algn="ctr">
              <a:defRPr b="1" i="1" u="sng">
                <a:ln w="3175">
                  <a:noFill/>
                </a:ln>
                <a:solidFill>
                  <a:schemeClr val="bg1"/>
                </a:solidFill>
                <a:effectLst>
                  <a:outerShdw blurRad="63500" sx="102000" sy="102000" algn="ctr" rotWithShape="0">
                    <a:prstClr val="black">
                      <a:alpha val="40000"/>
                    </a:prstClr>
                  </a:outerShdw>
                </a:effectLst>
              </a:defRPr>
            </a:lvl1pPr>
          </a:lstStyle>
          <a:p>
            <a:pPr lvl="0"/>
            <a:r>
              <a:rPr lang="en-US" dirty="0"/>
              <a:t>(Click to edit)</a:t>
            </a:r>
          </a:p>
        </p:txBody>
      </p:sp>
    </p:spTree>
    <p:extLst>
      <p:ext uri="{BB962C8B-B14F-4D97-AF65-F5344CB8AC3E}">
        <p14:creationId xmlns:p14="http://schemas.microsoft.com/office/powerpoint/2010/main" val="42733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3F917-39B6-451D-9D7F-E55AE28B18D0}"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16213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3F917-39B6-451D-9D7F-E55AE28B18D0}"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132682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13F917-39B6-451D-9D7F-E55AE28B18D0}"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253862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13F917-39B6-451D-9D7F-E55AE28B18D0}"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140307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13F917-39B6-451D-9D7F-E55AE28B18D0}"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14743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3F917-39B6-451D-9D7F-E55AE28B18D0}"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361713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3F917-39B6-451D-9D7F-E55AE28B18D0}"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421414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3F917-39B6-451D-9D7F-E55AE28B18D0}"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90BDF-15CD-4206-A12B-4463CD224B38}" type="slidenum">
              <a:rPr lang="en-US" smtClean="0"/>
              <a:pPr/>
              <a:t>‹#›</a:t>
            </a:fld>
            <a:endParaRPr lang="en-US"/>
          </a:p>
        </p:txBody>
      </p:sp>
    </p:spTree>
    <p:extLst>
      <p:ext uri="{BB962C8B-B14F-4D97-AF65-F5344CB8AC3E}">
        <p14:creationId xmlns:p14="http://schemas.microsoft.com/office/powerpoint/2010/main" val="90972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3F917-39B6-451D-9D7F-E55AE28B18D0}" type="datetimeFigureOut">
              <a:rPr lang="en-US" smtClean="0"/>
              <a:pPr/>
              <a:t>2/22/2024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90BDF-15CD-4206-A12B-4463CD224B38}" type="slidenum">
              <a:rPr lang="en-US" smtClean="0"/>
              <a:pPr/>
              <a:t>‹#›</a:t>
            </a:fld>
            <a:endParaRPr lang="en-US"/>
          </a:p>
        </p:txBody>
      </p:sp>
    </p:spTree>
    <p:extLst>
      <p:ext uri="{BB962C8B-B14F-4D97-AF65-F5344CB8AC3E}">
        <p14:creationId xmlns:p14="http://schemas.microsoft.com/office/powerpoint/2010/main" val="725426960"/>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 id="214748493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vectors/music-notes-abstract-clef-15986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37arts.net/news/worship-background-image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vectors/music-notes-abstract-clef-15986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awomanofsubstanceandcharacter.blogspot.co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73420D-0DEE-93A6-D8D2-52F00AACBFCC}"/>
              </a:ext>
            </a:extLst>
          </p:cNvPr>
          <p:cNvSpPr>
            <a:spLocks noGrp="1"/>
          </p:cNvSpPr>
          <p:nvPr>
            <p:ph idx="1"/>
          </p:nvPr>
        </p:nvSpPr>
        <p:spPr>
          <a:xfrm>
            <a:off x="304800" y="3352800"/>
            <a:ext cx="8534400" cy="3390900"/>
          </a:xfrm>
        </p:spPr>
        <p:txBody>
          <a:bodyPr>
            <a:normAutofit lnSpcReduction="10000"/>
          </a:bodyPr>
          <a:lstStyle/>
          <a:p>
            <a:pPr marL="18288" indent="0" algn="ctr">
              <a:buNone/>
            </a:pPr>
            <a:endParaRPr lang="en-US" sz="2800" b="1" dirty="0">
              <a:latin typeface="Georgia" panose="02040502050405020303" pitchFamily="18" charset="0"/>
              <a:cs typeface="Mongolian Baiti" panose="03000500000000000000" pitchFamily="66" charset="0"/>
            </a:endParaRPr>
          </a:p>
          <a:p>
            <a:pPr marL="18288" indent="0" algn="ctr">
              <a:buNone/>
            </a:pPr>
            <a:r>
              <a:rPr lang="en-US" sz="4800" b="1" dirty="0">
                <a:latin typeface="Georgia" panose="02040502050405020303" pitchFamily="18" charset="0"/>
                <a:cs typeface="Mongolian Baiti" panose="03000500000000000000" pitchFamily="66" charset="0"/>
              </a:rPr>
              <a:t>The Second Sunday of Lent</a:t>
            </a:r>
          </a:p>
          <a:p>
            <a:pPr marL="18288" indent="0" algn="ctr">
              <a:buNone/>
            </a:pPr>
            <a:r>
              <a:rPr lang="en-US" sz="4800" b="1" dirty="0">
                <a:latin typeface="Georgia" panose="02040502050405020303" pitchFamily="18" charset="0"/>
                <a:cs typeface="Mongolian Baiti" panose="03000500000000000000" pitchFamily="66" charset="0"/>
              </a:rPr>
              <a:t>Hoover First UMC</a:t>
            </a:r>
          </a:p>
          <a:p>
            <a:pPr marL="18288" indent="0" algn="ctr">
              <a:buNone/>
            </a:pPr>
            <a:r>
              <a:rPr lang="en-US" sz="4800" b="1" dirty="0">
                <a:latin typeface="Georgia" panose="02040502050405020303" pitchFamily="18" charset="0"/>
                <a:cs typeface="Mongolian Baiti" panose="03000500000000000000" pitchFamily="66" charset="0"/>
              </a:rPr>
              <a:t>Rev. Jimmy </a:t>
            </a:r>
            <a:r>
              <a:rPr lang="en-US" sz="4800" b="1" dirty="0" err="1">
                <a:latin typeface="Georgia" panose="02040502050405020303" pitchFamily="18" charset="0"/>
                <a:cs typeface="Mongolian Baiti" panose="03000500000000000000" pitchFamily="66" charset="0"/>
              </a:rPr>
              <a:t>Bassham</a:t>
            </a:r>
            <a:endParaRPr lang="en-US" sz="4800" b="1" dirty="0">
              <a:latin typeface="Georgia" panose="02040502050405020303" pitchFamily="18" charset="0"/>
              <a:cs typeface="Mongolian Baiti" panose="03000500000000000000" pitchFamily="66" charset="0"/>
            </a:endParaRPr>
          </a:p>
          <a:p>
            <a:pPr marL="0" indent="0">
              <a:buNone/>
            </a:pPr>
            <a:endParaRPr lang="en-US" dirty="0"/>
          </a:p>
        </p:txBody>
      </p:sp>
      <p:pic>
        <p:nvPicPr>
          <p:cNvPr id="2" name="Picture 1" descr="A cross with a purple cloth&#10;&#10;Description automatically generated">
            <a:extLst>
              <a:ext uri="{FF2B5EF4-FFF2-40B4-BE49-F238E27FC236}">
                <a16:creationId xmlns:a16="http://schemas.microsoft.com/office/drawing/2014/main" id="{5CCEFC26-2059-E525-CB64-B471B893B6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424"/>
          <a:stretch/>
        </p:blipFill>
        <p:spPr bwMode="auto">
          <a:xfrm>
            <a:off x="2958703" y="228600"/>
            <a:ext cx="3226594" cy="3513194"/>
          </a:xfrm>
          <a:prstGeom prst="rect">
            <a:avLst/>
          </a:prstGeom>
          <a:noFill/>
          <a:ln>
            <a:noFill/>
          </a:ln>
        </p:spPr>
      </p:pic>
    </p:spTree>
    <p:extLst>
      <p:ext uri="{BB962C8B-B14F-4D97-AF65-F5344CB8AC3E}">
        <p14:creationId xmlns:p14="http://schemas.microsoft.com/office/powerpoint/2010/main" val="379661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943599"/>
          </a:xfrm>
        </p:spPr>
        <p:txBody>
          <a:bodyPr>
            <a:no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Who revives my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fainting heart,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healing all</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its hidden smart?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Jesus Christ,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the crucified.</a:t>
            </a:r>
          </a:p>
        </p:txBody>
      </p:sp>
    </p:spTree>
    <p:extLst>
      <p:ext uri="{BB962C8B-B14F-4D97-AF65-F5344CB8AC3E}">
        <p14:creationId xmlns:p14="http://schemas.microsoft.com/office/powerpoint/2010/main" val="249776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spcBef>
                <a:spcPct val="50000"/>
              </a:spcBef>
              <a:buNone/>
            </a:pPr>
            <a:endParaRPr lang="en-US" altLang="en-US" sz="5400" dirty="0">
              <a:latin typeface="Tahoma" panose="020B0604030504040204" pitchFamily="34" charset="0"/>
              <a:ea typeface="Tahoma" panose="020B0604030504040204" pitchFamily="34" charset="0"/>
              <a:cs typeface="Tahoma" panose="020B0604030504040204" pitchFamily="34" charset="0"/>
            </a:endParaRPr>
          </a:p>
          <a:p>
            <a:pPr marL="0" indent="0" algn="ctr">
              <a:spcBef>
                <a:spcPct val="50000"/>
              </a:spcBef>
              <a:buNone/>
            </a:pPr>
            <a:br>
              <a:rPr lang="en-US" altLang="en-US" sz="5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altLang="en-US" sz="5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304800" y="304800"/>
            <a:ext cx="8839200" cy="6248400"/>
          </a:xfrm>
        </p:spPr>
        <p:txBody>
          <a:bodyPr>
            <a:normAutofit/>
          </a:bodyPr>
          <a:lstStyle/>
          <a:p>
            <a:pPr marL="0" indent="0" algn="l">
              <a:spcBef>
                <a:spcPct val="50000"/>
              </a:spcBef>
              <a:buNone/>
            </a:pP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3. Who is life</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life to me?</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Who the death</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of death will be?</a:t>
            </a:r>
          </a:p>
        </p:txBody>
      </p:sp>
    </p:spTree>
    <p:extLst>
      <p:ext uri="{BB962C8B-B14F-4D97-AF65-F5344CB8AC3E}">
        <p14:creationId xmlns:p14="http://schemas.microsoft.com/office/powerpoint/2010/main" val="266401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C35D1-F3E1-485E-8547-6E3BB1EF2880}"/>
              </a:ext>
            </a:extLst>
          </p:cNvPr>
          <p:cNvSpPr>
            <a:spLocks noGrp="1"/>
          </p:cNvSpPr>
          <p:nvPr>
            <p:ph idx="1"/>
          </p:nvPr>
        </p:nvSpPr>
        <p:spPr>
          <a:xfrm>
            <a:off x="304800" y="381000"/>
            <a:ext cx="8382000" cy="60198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Who will place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me on his right,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with the countless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hosts of light?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Jesus Christ,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the crucified.</a:t>
            </a:r>
          </a:p>
        </p:txBody>
      </p:sp>
    </p:spTree>
    <p:extLst>
      <p:ext uri="{BB962C8B-B14F-4D97-AF65-F5344CB8AC3E}">
        <p14:creationId xmlns:p14="http://schemas.microsoft.com/office/powerpoint/2010/main" val="312593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spcBef>
                <a:spcPct val="50000"/>
              </a:spcBef>
              <a:buNone/>
            </a:pPr>
            <a:endParaRPr lang="en-US" altLang="en-US" sz="5400" dirty="0">
              <a:latin typeface="Tahoma" panose="020B0604030504040204" pitchFamily="34" charset="0"/>
              <a:ea typeface="Tahoma" panose="020B0604030504040204" pitchFamily="34" charset="0"/>
              <a:cs typeface="Tahoma" panose="020B0604030504040204" pitchFamily="34" charset="0"/>
            </a:endParaRPr>
          </a:p>
          <a:p>
            <a:pPr marL="0" indent="0" algn="ctr">
              <a:spcBef>
                <a:spcPct val="50000"/>
              </a:spcBef>
              <a:buNone/>
            </a:pPr>
            <a:br>
              <a:rPr lang="en-US" altLang="en-US" sz="5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altLang="en-US" sz="5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304800" y="304800"/>
            <a:ext cx="8839200" cy="6248400"/>
          </a:xfrm>
        </p:spPr>
        <p:txBody>
          <a:bodyPr>
            <a:normAutofit/>
          </a:bodyPr>
          <a:lstStyle/>
          <a:p>
            <a:pPr marL="0" indent="0" algn="l">
              <a:spcBef>
                <a:spcPct val="50000"/>
              </a:spcBef>
              <a:buNone/>
            </a:pP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4. This is that great thing I know;</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this delights and</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stirs me so:</a:t>
            </a:r>
          </a:p>
        </p:txBody>
      </p:sp>
    </p:spTree>
    <p:extLst>
      <p:ext uri="{BB962C8B-B14F-4D97-AF65-F5344CB8AC3E}">
        <p14:creationId xmlns:p14="http://schemas.microsoft.com/office/powerpoint/2010/main" val="410137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4D540-DFF6-494A-B937-7352C4749629}"/>
              </a:ext>
            </a:extLst>
          </p:cNvPr>
          <p:cNvSpPr>
            <a:spLocks noGrp="1"/>
          </p:cNvSpPr>
          <p:nvPr>
            <p:ph idx="1"/>
          </p:nvPr>
        </p:nvSpPr>
        <p:spPr>
          <a:xfrm>
            <a:off x="304800" y="381000"/>
            <a:ext cx="8686800" cy="63246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faith in him</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who died to save,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him who triumphed</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o’er the grave: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Jesus Christ,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the crucified.</a:t>
            </a:r>
          </a:p>
        </p:txBody>
      </p:sp>
    </p:spTree>
    <p:extLst>
      <p:ext uri="{BB962C8B-B14F-4D97-AF65-F5344CB8AC3E}">
        <p14:creationId xmlns:p14="http://schemas.microsoft.com/office/powerpoint/2010/main" val="28892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199" cy="6477000"/>
          </a:xfrm>
        </p:spPr>
        <p:txBody>
          <a:bodyPr/>
          <a:lstStyle/>
          <a:p>
            <a:pPr marL="68580" indent="0" algn="ctr">
              <a:buNone/>
            </a:pPr>
            <a:r>
              <a:rPr lang="en-US" sz="5400" dirty="0">
                <a:effectLst/>
                <a:latin typeface="Georgia" panose="02040502050405020303" pitchFamily="18" charset="0"/>
                <a:cs typeface="Arial" panose="020B0604020202020204" pitchFamily="34" charset="0"/>
              </a:rPr>
              <a:t>*Collect</a:t>
            </a:r>
            <a:endParaRPr lang="en-US" sz="4800" b="0" dirty="0">
              <a:effectLst/>
              <a:latin typeface="Arial" panose="020B0604020202020204" pitchFamily="34" charset="0"/>
              <a:cs typeface="Arial" panose="020B0604020202020204" pitchFamily="34" charset="0"/>
            </a:endParaRPr>
          </a:p>
          <a:p>
            <a:pPr marL="68580" indent="0">
              <a:buNone/>
            </a:pPr>
            <a:r>
              <a:rPr lang="en-US" sz="4800" b="0" dirty="0">
                <a:effectLst/>
                <a:latin typeface="Arial" panose="020B0604020202020204" pitchFamily="34" charset="0"/>
                <a:ea typeface="Calibri" panose="020F0502020204030204" pitchFamily="34" charset="0"/>
                <a:cs typeface="Arial" panose="020B0604020202020204" pitchFamily="34" charset="0"/>
              </a:rPr>
              <a:t>Lord, I want to be more holy in my heart.  Here is the citadel of all my desiring, where my hopes are born and all the deep resolutions of my spirit take wings.  In this center, my fears are nourished, and all my hates are nurtured. </a:t>
            </a:r>
            <a:endParaRPr lang="en-US" sz="4800" b="0" dirty="0">
              <a:effectLst/>
              <a:latin typeface="Arial" panose="020B0604020202020204" pitchFamily="34" charset="0"/>
              <a:cs typeface="Arial" panose="020B0604020202020204" pitchFamily="34" charset="0"/>
            </a:endParaRPr>
          </a:p>
          <a:p>
            <a:pPr marL="68580" indent="0">
              <a:buNone/>
            </a:pPr>
            <a:endParaRPr lang="en-US" sz="4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16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CEA06-57D3-456E-B1CA-3AF7CA0BF9C2}"/>
              </a:ext>
            </a:extLst>
          </p:cNvPr>
          <p:cNvSpPr>
            <a:spLocks noGrp="1"/>
          </p:cNvSpPr>
          <p:nvPr>
            <p:ph idx="1"/>
          </p:nvPr>
        </p:nvSpPr>
        <p:spPr>
          <a:xfrm>
            <a:off x="381000" y="533400"/>
            <a:ext cx="8382000" cy="6248399"/>
          </a:xfrm>
        </p:spPr>
        <p:txBody>
          <a:bodyPr/>
          <a:lstStyle/>
          <a:p>
            <a:pPr marL="34290" indent="0">
              <a:buNone/>
            </a:pPr>
            <a:r>
              <a:rPr lang="en-US" sz="4800" b="0" dirty="0">
                <a:effectLst/>
                <a:latin typeface="Arial" panose="020B0604020202020204" pitchFamily="34" charset="0"/>
                <a:ea typeface="Calibri" panose="020F0502020204030204" pitchFamily="34" charset="0"/>
                <a:cs typeface="Arial" panose="020B0604020202020204" pitchFamily="34" charset="0"/>
              </a:rPr>
              <a:t>Here my loves are cherished, and all the deep hungers of my spirit are honored without quivering and without shock.  In my heart, above all else, </a:t>
            </a: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25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83B14-5F5E-922E-5B81-AF141085A3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2A91D-2E58-16C5-2986-A950A273D2A0}"/>
              </a:ext>
            </a:extLst>
          </p:cNvPr>
          <p:cNvSpPr>
            <a:spLocks noGrp="1"/>
          </p:cNvSpPr>
          <p:nvPr>
            <p:ph idx="1"/>
          </p:nvPr>
        </p:nvSpPr>
        <p:spPr>
          <a:xfrm>
            <a:off x="381000" y="533400"/>
            <a:ext cx="8382000" cy="6248399"/>
          </a:xfrm>
        </p:spPr>
        <p:txBody>
          <a:bodyPr/>
          <a:lstStyle/>
          <a:p>
            <a:pPr marL="34290" indent="0">
              <a:buNone/>
            </a:pPr>
            <a:r>
              <a:rPr lang="en-US" sz="4800" b="0" dirty="0">
                <a:effectLst/>
                <a:latin typeface="Arial" panose="020B0604020202020204" pitchFamily="34" charset="0"/>
                <a:ea typeface="Calibri" panose="020F0502020204030204" pitchFamily="34" charset="0"/>
                <a:cs typeface="Arial" panose="020B0604020202020204" pitchFamily="34" charset="0"/>
              </a:rPr>
              <a:t>let love and integrity envelop me until my love is perfected and the last vestige of my desiring is no longer in conflict with your Spirit.  </a:t>
            </a:r>
          </a:p>
          <a:p>
            <a:pPr marL="34290" indent="0">
              <a:buNone/>
            </a:pPr>
            <a:endParaRPr lang="en-US" sz="4800" b="0" dirty="0">
              <a:effectLst/>
              <a:latin typeface="Arial" panose="020B0604020202020204" pitchFamily="34" charset="0"/>
              <a:ea typeface="Calibri" panose="020F0502020204030204" pitchFamily="34" charset="0"/>
              <a:cs typeface="Arial" panose="020B0604020202020204" pitchFamily="34" charset="0"/>
            </a:endParaRPr>
          </a:p>
          <a:p>
            <a:pPr marL="34290" indent="0">
              <a:buNone/>
            </a:pPr>
            <a:r>
              <a:rPr lang="en-US" sz="4800" b="0" dirty="0">
                <a:effectLst/>
                <a:latin typeface="Arial" panose="020B0604020202020204" pitchFamily="34" charset="0"/>
                <a:ea typeface="Calibri" panose="020F0502020204030204" pitchFamily="34" charset="0"/>
                <a:cs typeface="Arial" panose="020B0604020202020204" pitchFamily="34" charset="0"/>
              </a:rPr>
              <a:t>Lord, I want to be more holy in my heart.  Amen.</a:t>
            </a:r>
          </a:p>
          <a:p>
            <a:pPr marL="34290" indent="0">
              <a:buNone/>
            </a:pPr>
            <a:endParaRPr lang="en-US" sz="4800" b="0" dirty="0">
              <a:effectLst/>
              <a:latin typeface="Arial" panose="020B0604020202020204" pitchFamily="34" charset="0"/>
              <a:ea typeface="Calibri" panose="020F0502020204030204" pitchFamily="34" charset="0"/>
              <a:cs typeface="Arial" panose="020B0604020202020204" pitchFamily="34" charset="0"/>
            </a:endParaRPr>
          </a:p>
          <a:p>
            <a:pPr marL="34290" indent="0">
              <a:buNone/>
            </a:pP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3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C437F-4AE5-4EA9-9724-0C2261BE1348}"/>
              </a:ext>
            </a:extLst>
          </p:cNvPr>
          <p:cNvSpPr>
            <a:spLocks noGrp="1"/>
          </p:cNvSpPr>
          <p:nvPr>
            <p:ph idx="1"/>
          </p:nvPr>
        </p:nvSpPr>
        <p:spPr>
          <a:xfrm>
            <a:off x="762000" y="304800"/>
            <a:ext cx="8229600" cy="6378209"/>
          </a:xfrm>
        </p:spPr>
        <p:txBody>
          <a:bodyPr/>
          <a:lstStyle/>
          <a:p>
            <a:pPr marL="0" indent="0">
              <a:buNone/>
            </a:pPr>
            <a:r>
              <a:rPr lang="en-US" sz="6000" i="1" dirty="0">
                <a:effectLst/>
                <a:latin typeface="Georgia" panose="02040502050405020303" pitchFamily="18" charset="0"/>
              </a:rPr>
              <a:t>*Gloria Patri               </a:t>
            </a:r>
          </a:p>
          <a:p>
            <a:pPr marL="0" indent="0">
              <a:buNone/>
            </a:pPr>
            <a:r>
              <a:rPr lang="en-US" altLang="en-US" sz="4800" b="0" dirty="0">
                <a:effectLst/>
              </a:rPr>
              <a:t>Glory be to the Father</a:t>
            </a:r>
            <a:br>
              <a:rPr lang="en-US" altLang="en-US" sz="4800" b="0" dirty="0">
                <a:effectLst/>
              </a:rPr>
            </a:br>
            <a:r>
              <a:rPr lang="en-US" altLang="en-US" sz="4800" b="0" dirty="0">
                <a:effectLst/>
              </a:rPr>
              <a:t>and to the Son</a:t>
            </a:r>
            <a:br>
              <a:rPr lang="en-US" altLang="en-US" sz="4800" b="0" dirty="0">
                <a:effectLst/>
              </a:rPr>
            </a:br>
            <a:r>
              <a:rPr lang="en-US" altLang="en-US" sz="4800" b="0" dirty="0">
                <a:effectLst/>
              </a:rPr>
              <a:t>and to the Holy Ghost;</a:t>
            </a:r>
          </a:p>
          <a:p>
            <a:pPr marL="0" indent="0">
              <a:buNone/>
            </a:pPr>
            <a:r>
              <a:rPr lang="en-US" altLang="en-US" sz="4800" b="0" dirty="0">
                <a:effectLst/>
              </a:rPr>
              <a:t>as it was in the beginning,</a:t>
            </a:r>
            <a:br>
              <a:rPr lang="en-US" altLang="en-US" sz="4800" b="0" dirty="0">
                <a:effectLst/>
              </a:rPr>
            </a:br>
            <a:r>
              <a:rPr lang="en-US" altLang="en-US" sz="4800" b="0" dirty="0">
                <a:effectLst/>
              </a:rPr>
              <a:t>is now, and ever shall be,</a:t>
            </a:r>
            <a:br>
              <a:rPr lang="en-US" altLang="en-US" sz="4800" b="0" dirty="0">
                <a:effectLst/>
              </a:rPr>
            </a:br>
            <a:r>
              <a:rPr lang="en-US" altLang="en-US" sz="4800" b="0" dirty="0">
                <a:effectLst/>
              </a:rPr>
              <a:t>world without end.</a:t>
            </a:r>
            <a:br>
              <a:rPr lang="en-US" altLang="en-US" sz="4800" b="0" dirty="0">
                <a:effectLst/>
              </a:rPr>
            </a:br>
            <a:r>
              <a:rPr lang="en-US" altLang="en-US" sz="4800" b="0" dirty="0">
                <a:effectLst/>
              </a:rPr>
              <a:t>Amen. Amen.</a:t>
            </a:r>
          </a:p>
          <a:p>
            <a:pPr marL="0" indent="0">
              <a:buNone/>
            </a:pPr>
            <a:endParaRPr lang="en-US" sz="4400" dirty="0">
              <a:effectLst/>
              <a:latin typeface="Book Antiqua" panose="02040602050305030304" pitchFamily="18" charset="0"/>
            </a:endParaRPr>
          </a:p>
        </p:txBody>
      </p:sp>
    </p:spTree>
    <p:extLst>
      <p:ext uri="{BB962C8B-B14F-4D97-AF65-F5344CB8AC3E}">
        <p14:creationId xmlns:p14="http://schemas.microsoft.com/office/powerpoint/2010/main" val="145750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A50BA-C356-8B55-FDD2-EB33845D13AF}"/>
              </a:ext>
            </a:extLst>
          </p:cNvPr>
          <p:cNvSpPr>
            <a:spLocks noGrp="1"/>
          </p:cNvSpPr>
          <p:nvPr>
            <p:ph idx="1"/>
          </p:nvPr>
        </p:nvSpPr>
        <p:spPr>
          <a:xfrm>
            <a:off x="152400" y="838200"/>
            <a:ext cx="8534400" cy="5844809"/>
          </a:xfrm>
        </p:spPr>
        <p:txBody>
          <a:bodyPr/>
          <a:lstStyle/>
          <a:p>
            <a:pPr marL="0" indent="0" algn="ctr">
              <a:buNone/>
            </a:pPr>
            <a:endParaRPr lang="en-US" dirty="0"/>
          </a:p>
          <a:p>
            <a:pPr marL="0" indent="0" algn="ctr">
              <a:buNone/>
            </a:pPr>
            <a:r>
              <a:rPr lang="en-US" sz="6000" dirty="0">
                <a:effectLst/>
                <a:latin typeface="Georgia" panose="02040502050405020303" pitchFamily="18" charset="0"/>
              </a:rPr>
              <a:t>Hymn</a:t>
            </a:r>
          </a:p>
          <a:p>
            <a:pPr marL="0" indent="0" algn="ctr">
              <a:buNone/>
            </a:pPr>
            <a:endParaRPr lang="en-US" sz="5400" b="0" i="1" dirty="0">
              <a:effectLst/>
            </a:endParaRPr>
          </a:p>
          <a:p>
            <a:pPr marL="0" indent="0" algn="ctr">
              <a:buNone/>
            </a:pPr>
            <a:r>
              <a:rPr lang="en-US" sz="5400" b="0" i="1" dirty="0">
                <a:effectLst/>
              </a:rPr>
              <a:t>“O How I Love Jesus”</a:t>
            </a:r>
          </a:p>
          <a:p>
            <a:pPr marL="0" indent="0" algn="ctr">
              <a:buNone/>
            </a:pPr>
            <a:r>
              <a:rPr lang="en-US" sz="5400" b="0" dirty="0">
                <a:effectLst/>
              </a:rPr>
              <a:t>UMH 170 v. 1 - 3</a:t>
            </a:r>
          </a:p>
        </p:txBody>
      </p:sp>
      <p:pic>
        <p:nvPicPr>
          <p:cNvPr id="2" name="Picture 1">
            <a:extLst>
              <a:ext uri="{FF2B5EF4-FFF2-40B4-BE49-F238E27FC236}">
                <a16:creationId xmlns:a16="http://schemas.microsoft.com/office/drawing/2014/main" id="{13744167-7341-DD4B-EEC4-5D0D4E85FC6D}"/>
              </a:ext>
            </a:extLst>
          </p:cNvPr>
          <p:cNvPicPr>
            <a:picLocks noChangeAspect="1"/>
          </p:cNvPicPr>
          <p:nvPr/>
        </p:nvPicPr>
        <p:blipFill>
          <a:blip r:embed="rId2"/>
          <a:stretch>
            <a:fillRect/>
          </a:stretch>
        </p:blipFill>
        <p:spPr>
          <a:xfrm rot="20945430">
            <a:off x="3997124" y="558559"/>
            <a:ext cx="1149752" cy="823472"/>
          </a:xfrm>
          <a:prstGeom prst="rect">
            <a:avLst/>
          </a:prstGeom>
        </p:spPr>
      </p:pic>
    </p:spTree>
    <p:extLst>
      <p:ext uri="{BB962C8B-B14F-4D97-AF65-F5344CB8AC3E}">
        <p14:creationId xmlns:p14="http://schemas.microsoft.com/office/powerpoint/2010/main" val="166498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82355-CE95-964B-54A5-7274964D98CD}"/>
              </a:ext>
            </a:extLst>
          </p:cNvPr>
          <p:cNvSpPr>
            <a:spLocks noGrp="1"/>
          </p:cNvSpPr>
          <p:nvPr>
            <p:ph idx="1"/>
          </p:nvPr>
        </p:nvSpPr>
        <p:spPr>
          <a:xfrm>
            <a:off x="628650" y="304800"/>
            <a:ext cx="7886700" cy="6400800"/>
          </a:xfrm>
        </p:spPr>
        <p:txBody>
          <a:bodyPr/>
          <a:lstStyle/>
          <a:p>
            <a:pPr marL="0" indent="0" algn="ctr">
              <a:buNone/>
            </a:pPr>
            <a:endParaRPr lang="en-US" dirty="0"/>
          </a:p>
          <a:p>
            <a:pPr marL="0" indent="0" algn="ctr">
              <a:buNone/>
            </a:pPr>
            <a:r>
              <a:rPr lang="en-US" sz="6000" b="1" dirty="0">
                <a:latin typeface="Georgia" panose="02040502050405020303" pitchFamily="18" charset="0"/>
              </a:rPr>
              <a:t>Gathering Music</a:t>
            </a:r>
          </a:p>
          <a:p>
            <a:pPr marL="0" indent="0" algn="ctr">
              <a:buNone/>
            </a:pPr>
            <a:endParaRPr lang="en-US" sz="6000" b="1" dirty="0">
              <a:latin typeface="Georgia" panose="02040502050405020303" pitchFamily="18" charset="0"/>
            </a:endParaRPr>
          </a:p>
          <a:p>
            <a:pPr marL="0" indent="0" algn="ctr">
              <a:buNone/>
            </a:pPr>
            <a:endParaRPr lang="en-US" sz="4800" b="1" dirty="0">
              <a:latin typeface="Georgia" panose="02040502050405020303" pitchFamily="18" charset="0"/>
            </a:endParaRPr>
          </a:p>
          <a:p>
            <a:pPr marL="0" indent="0" algn="ctr">
              <a:buNone/>
            </a:pPr>
            <a:endParaRPr lang="en-US" sz="4800" b="1" dirty="0">
              <a:latin typeface="Georgia" panose="02040502050405020303" pitchFamily="18" charset="0"/>
            </a:endParaRPr>
          </a:p>
          <a:p>
            <a:pPr marL="0" indent="0" algn="ctr">
              <a:buNone/>
            </a:pPr>
            <a:r>
              <a:rPr lang="en-US" sz="5400" dirty="0">
                <a:latin typeface="Tahoma" panose="020B0604030504040204" pitchFamily="34" charset="0"/>
                <a:ea typeface="Tahoma" panose="020B0604030504040204" pitchFamily="34" charset="0"/>
                <a:cs typeface="Tahoma" panose="020B0604030504040204" pitchFamily="34" charset="0"/>
              </a:rPr>
              <a:t>Joyce Godwin, Harpist</a:t>
            </a:r>
          </a:p>
          <a:p>
            <a:pPr marL="0" indent="0" algn="ctr">
              <a:buNone/>
            </a:pPr>
            <a:r>
              <a:rPr lang="en-US" sz="5400" dirty="0">
                <a:latin typeface="Tahoma" panose="020B0604030504040204" pitchFamily="34" charset="0"/>
                <a:ea typeface="Tahoma" panose="020B0604030504040204" pitchFamily="34" charset="0"/>
                <a:cs typeface="Tahoma" panose="020B0604030504040204" pitchFamily="34" charset="0"/>
              </a:rPr>
              <a:t>Connie Logan, Organist</a:t>
            </a:r>
          </a:p>
        </p:txBody>
      </p:sp>
      <p:pic>
        <p:nvPicPr>
          <p:cNvPr id="5" name="Picture 4">
            <a:extLst>
              <a:ext uri="{FF2B5EF4-FFF2-40B4-BE49-F238E27FC236}">
                <a16:creationId xmlns:a16="http://schemas.microsoft.com/office/drawing/2014/main" id="{3AA8F30A-CE6E-BCA0-F274-2CB7C443B93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1752600"/>
            <a:ext cx="4572000" cy="2057400"/>
          </a:xfrm>
          <a:prstGeom prst="rect">
            <a:avLst/>
          </a:prstGeom>
        </p:spPr>
      </p:pic>
    </p:spTree>
    <p:extLst>
      <p:ext uri="{BB962C8B-B14F-4D97-AF65-F5344CB8AC3E}">
        <p14:creationId xmlns:p14="http://schemas.microsoft.com/office/powerpoint/2010/main" val="280552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95C0-AB60-AFA0-D949-4DD71E79AC1D}"/>
              </a:ext>
            </a:extLst>
          </p:cNvPr>
          <p:cNvSpPr>
            <a:spLocks noGrp="1"/>
          </p:cNvSpPr>
          <p:nvPr>
            <p:ph idx="1"/>
          </p:nvPr>
        </p:nvSpPr>
        <p:spPr>
          <a:xfrm>
            <a:off x="190500" y="152400"/>
            <a:ext cx="8763000" cy="6553200"/>
          </a:xfrm>
        </p:spPr>
        <p:txBody>
          <a:bodyPr/>
          <a:lstStyle/>
          <a:p>
            <a:pPr marL="0" indent="0">
              <a:spcBef>
                <a:spcPct val="50000"/>
              </a:spcBef>
              <a:buNone/>
            </a:pPr>
            <a:r>
              <a:rPr lang="en-US" altLang="en-US" sz="7200" b="0" dirty="0">
                <a:effectLst/>
              </a:rPr>
              <a:t>1. There is a name</a:t>
            </a:r>
            <a:br>
              <a:rPr lang="en-US" altLang="en-US" sz="7200" b="0" dirty="0">
                <a:effectLst/>
              </a:rPr>
            </a:br>
            <a:r>
              <a:rPr lang="en-US" altLang="en-US" sz="7200" b="0" dirty="0">
                <a:effectLst/>
              </a:rPr>
              <a:t>I love to hear, I love to sing its worth; it sounds like music in my ear, the sweetest name on earth.</a:t>
            </a:r>
          </a:p>
        </p:txBody>
      </p:sp>
    </p:spTree>
    <p:extLst>
      <p:ext uri="{BB962C8B-B14F-4D97-AF65-F5344CB8AC3E}">
        <p14:creationId xmlns:p14="http://schemas.microsoft.com/office/powerpoint/2010/main" val="292616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CC50-11F4-2C64-F4A0-921F422B51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E42C52-6A84-D226-1BF1-90E70087A93C}"/>
              </a:ext>
            </a:extLst>
          </p:cNvPr>
          <p:cNvSpPr>
            <a:spLocks noGrp="1"/>
          </p:cNvSpPr>
          <p:nvPr>
            <p:ph idx="1"/>
          </p:nvPr>
        </p:nvSpPr>
        <p:spPr>
          <a:xfrm>
            <a:off x="304800" y="342900"/>
            <a:ext cx="8534400" cy="6172199"/>
          </a:xfrm>
        </p:spPr>
        <p:txBody>
          <a:bodyPr/>
          <a:lstStyle/>
          <a:p>
            <a:pPr marL="0" indent="0">
              <a:spcBef>
                <a:spcPct val="20000"/>
              </a:spcBef>
              <a:buNone/>
            </a:pPr>
            <a:r>
              <a:rPr lang="en-US" altLang="en-US" sz="4800" i="1" dirty="0">
                <a:solidFill>
                  <a:srgbClr val="7030A0"/>
                </a:solidFill>
                <a:effectLst/>
                <a:latin typeface="Times New Roman" panose="02020603050405020304" pitchFamily="18" charset="0"/>
                <a:cs typeface="Times New Roman" panose="02020603050405020304" pitchFamily="18" charset="0"/>
              </a:rPr>
              <a:t>Refrain</a:t>
            </a:r>
          </a:p>
          <a:p>
            <a:pPr marL="0" indent="0">
              <a:spcBef>
                <a:spcPct val="20000"/>
              </a:spcBef>
              <a:buNone/>
            </a:pPr>
            <a:r>
              <a:rPr lang="en-US" altLang="en-US" sz="7200" b="0" dirty="0">
                <a:effectLst/>
              </a:rPr>
              <a:t>O how I love Jesus,</a:t>
            </a:r>
            <a:br>
              <a:rPr lang="en-US" altLang="en-US" sz="7200" b="0" dirty="0">
                <a:effectLst/>
              </a:rPr>
            </a:br>
            <a:r>
              <a:rPr lang="en-US" altLang="en-US" sz="7200" b="0" dirty="0">
                <a:effectLst/>
              </a:rPr>
              <a:t>O how I love Jesus,</a:t>
            </a:r>
            <a:br>
              <a:rPr lang="en-US" altLang="en-US" sz="7200" b="0" dirty="0">
                <a:effectLst/>
              </a:rPr>
            </a:br>
            <a:r>
              <a:rPr lang="en-US" altLang="en-US" sz="7200" b="0" dirty="0">
                <a:effectLst/>
              </a:rPr>
              <a:t>O how I love Jesus,</a:t>
            </a:r>
            <a:br>
              <a:rPr lang="en-US" altLang="en-US" sz="7200" b="0" dirty="0">
                <a:effectLst/>
              </a:rPr>
            </a:br>
            <a:r>
              <a:rPr lang="en-US" altLang="en-US" sz="7200" b="0" dirty="0">
                <a:effectLst/>
              </a:rPr>
              <a:t>because he first loved me!</a:t>
            </a:r>
          </a:p>
        </p:txBody>
      </p:sp>
    </p:spTree>
    <p:extLst>
      <p:ext uri="{BB962C8B-B14F-4D97-AF65-F5344CB8AC3E}">
        <p14:creationId xmlns:p14="http://schemas.microsoft.com/office/powerpoint/2010/main" val="3670429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A7F1C-5DC3-8C47-C7CA-7B7A579095D3}"/>
              </a:ext>
            </a:extLst>
          </p:cNvPr>
          <p:cNvSpPr>
            <a:spLocks noGrp="1"/>
          </p:cNvSpPr>
          <p:nvPr>
            <p:ph idx="1"/>
          </p:nvPr>
        </p:nvSpPr>
        <p:spPr>
          <a:xfrm>
            <a:off x="304800" y="152401"/>
            <a:ext cx="8610600" cy="6477000"/>
          </a:xfrm>
        </p:spPr>
        <p:txBody>
          <a:bodyPr/>
          <a:lstStyle/>
          <a:p>
            <a:pPr marL="0" indent="0">
              <a:spcBef>
                <a:spcPct val="50000"/>
              </a:spcBef>
              <a:buNone/>
            </a:pPr>
            <a:r>
              <a:rPr lang="en-US" altLang="en-US" sz="7200" b="0" dirty="0">
                <a:effectLst/>
              </a:rPr>
              <a:t>2. It tells me of a Savior’s love, who died to set me free; it tells me of his precious blood, the sinner’s perfect plea.</a:t>
            </a:r>
          </a:p>
        </p:txBody>
      </p:sp>
    </p:spTree>
    <p:extLst>
      <p:ext uri="{BB962C8B-B14F-4D97-AF65-F5344CB8AC3E}">
        <p14:creationId xmlns:p14="http://schemas.microsoft.com/office/powerpoint/2010/main" val="301503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A8122-68AA-2000-221F-8B90D5C7FE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A801F-6DA8-EB27-6C0D-3B35CDC2BF85}"/>
              </a:ext>
            </a:extLst>
          </p:cNvPr>
          <p:cNvSpPr>
            <a:spLocks noGrp="1"/>
          </p:cNvSpPr>
          <p:nvPr>
            <p:ph idx="1"/>
          </p:nvPr>
        </p:nvSpPr>
        <p:spPr>
          <a:xfrm>
            <a:off x="304800" y="342900"/>
            <a:ext cx="8534400" cy="6172199"/>
          </a:xfrm>
        </p:spPr>
        <p:txBody>
          <a:bodyPr/>
          <a:lstStyle/>
          <a:p>
            <a:pPr marL="0" indent="0">
              <a:spcBef>
                <a:spcPct val="20000"/>
              </a:spcBef>
              <a:buNone/>
            </a:pPr>
            <a:r>
              <a:rPr lang="en-US" altLang="en-US" sz="4800" i="1" dirty="0">
                <a:solidFill>
                  <a:srgbClr val="7030A0"/>
                </a:solidFill>
                <a:effectLst/>
                <a:latin typeface="Times New Roman" panose="02020603050405020304" pitchFamily="18" charset="0"/>
                <a:cs typeface="Times New Roman" panose="02020603050405020304" pitchFamily="18" charset="0"/>
              </a:rPr>
              <a:t>Refrain</a:t>
            </a:r>
          </a:p>
          <a:p>
            <a:pPr marL="0" indent="0">
              <a:spcBef>
                <a:spcPct val="20000"/>
              </a:spcBef>
              <a:buNone/>
            </a:pPr>
            <a:r>
              <a:rPr lang="en-US" altLang="en-US" sz="7200" b="0" dirty="0">
                <a:effectLst/>
              </a:rPr>
              <a:t>O how I love Jesus,</a:t>
            </a:r>
            <a:br>
              <a:rPr lang="en-US" altLang="en-US" sz="7200" b="0" dirty="0">
                <a:effectLst/>
              </a:rPr>
            </a:br>
            <a:r>
              <a:rPr lang="en-US" altLang="en-US" sz="7200" b="0" dirty="0">
                <a:effectLst/>
              </a:rPr>
              <a:t>O how I love Jesus,</a:t>
            </a:r>
            <a:br>
              <a:rPr lang="en-US" altLang="en-US" sz="7200" b="0" dirty="0">
                <a:effectLst/>
              </a:rPr>
            </a:br>
            <a:r>
              <a:rPr lang="en-US" altLang="en-US" sz="7200" b="0" dirty="0">
                <a:effectLst/>
              </a:rPr>
              <a:t>O how I love Jesus,</a:t>
            </a:r>
            <a:br>
              <a:rPr lang="en-US" altLang="en-US" sz="7200" b="0" dirty="0">
                <a:effectLst/>
              </a:rPr>
            </a:br>
            <a:r>
              <a:rPr lang="en-US" altLang="en-US" sz="7200" b="0" dirty="0">
                <a:effectLst/>
              </a:rPr>
              <a:t>because he first loved me!</a:t>
            </a:r>
          </a:p>
        </p:txBody>
      </p:sp>
    </p:spTree>
    <p:extLst>
      <p:ext uri="{BB962C8B-B14F-4D97-AF65-F5344CB8AC3E}">
        <p14:creationId xmlns:p14="http://schemas.microsoft.com/office/powerpoint/2010/main" val="1905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A768-A799-5A11-ED2E-4230008088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F731A-FA22-D340-3653-FABCC97C86E4}"/>
              </a:ext>
            </a:extLst>
          </p:cNvPr>
          <p:cNvSpPr>
            <a:spLocks noGrp="1"/>
          </p:cNvSpPr>
          <p:nvPr>
            <p:ph idx="1"/>
          </p:nvPr>
        </p:nvSpPr>
        <p:spPr>
          <a:xfrm>
            <a:off x="152400" y="-64905"/>
            <a:ext cx="8839200" cy="6987809"/>
          </a:xfrm>
        </p:spPr>
        <p:txBody>
          <a:bodyPr/>
          <a:lstStyle/>
          <a:p>
            <a:pPr marL="0" indent="0">
              <a:spcBef>
                <a:spcPct val="50000"/>
              </a:spcBef>
              <a:buNone/>
            </a:pPr>
            <a:r>
              <a:rPr lang="en-US" altLang="en-US" sz="7200" b="0" dirty="0">
                <a:effectLst/>
              </a:rPr>
              <a:t>3. It tells of one whose loving heart</a:t>
            </a:r>
            <a:br>
              <a:rPr lang="en-US" altLang="en-US" sz="7200" b="0" dirty="0">
                <a:effectLst/>
              </a:rPr>
            </a:br>
            <a:r>
              <a:rPr lang="en-US" altLang="en-US" sz="7200" b="0" dirty="0">
                <a:effectLst/>
              </a:rPr>
              <a:t>can feel my deepest woe; who in each sorrow bears a part</a:t>
            </a:r>
            <a:br>
              <a:rPr lang="en-US" altLang="en-US" sz="7200" b="0" dirty="0">
                <a:effectLst/>
              </a:rPr>
            </a:br>
            <a:r>
              <a:rPr lang="en-US" altLang="en-US" sz="7200" b="0" dirty="0">
                <a:effectLst/>
              </a:rPr>
              <a:t>that none can bear below.</a:t>
            </a:r>
          </a:p>
        </p:txBody>
      </p:sp>
    </p:spTree>
    <p:extLst>
      <p:ext uri="{BB962C8B-B14F-4D97-AF65-F5344CB8AC3E}">
        <p14:creationId xmlns:p14="http://schemas.microsoft.com/office/powerpoint/2010/main" val="308025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3268-3D94-A4D5-A8CD-A58333610A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B6C63-4C78-21A3-6E0B-0AF03E101681}"/>
              </a:ext>
            </a:extLst>
          </p:cNvPr>
          <p:cNvSpPr>
            <a:spLocks noGrp="1"/>
          </p:cNvSpPr>
          <p:nvPr>
            <p:ph idx="1"/>
          </p:nvPr>
        </p:nvSpPr>
        <p:spPr>
          <a:xfrm>
            <a:off x="304800" y="342900"/>
            <a:ext cx="8534400" cy="6172199"/>
          </a:xfrm>
        </p:spPr>
        <p:txBody>
          <a:bodyPr/>
          <a:lstStyle/>
          <a:p>
            <a:pPr marL="0" indent="0">
              <a:spcBef>
                <a:spcPct val="20000"/>
              </a:spcBef>
              <a:buNone/>
            </a:pPr>
            <a:r>
              <a:rPr lang="en-US" altLang="en-US" sz="4800" i="1" dirty="0">
                <a:solidFill>
                  <a:srgbClr val="7030A0"/>
                </a:solidFill>
                <a:effectLst/>
                <a:latin typeface="Times New Roman" panose="02020603050405020304" pitchFamily="18" charset="0"/>
                <a:cs typeface="Times New Roman" panose="02020603050405020304" pitchFamily="18" charset="0"/>
              </a:rPr>
              <a:t>Refrain</a:t>
            </a:r>
          </a:p>
          <a:p>
            <a:pPr marL="0" indent="0">
              <a:spcBef>
                <a:spcPct val="20000"/>
              </a:spcBef>
              <a:buNone/>
            </a:pPr>
            <a:r>
              <a:rPr lang="en-US" altLang="en-US" sz="7200" b="0" dirty="0">
                <a:effectLst/>
              </a:rPr>
              <a:t>O how I love Jesus,</a:t>
            </a:r>
            <a:br>
              <a:rPr lang="en-US" altLang="en-US" sz="7200" b="0" dirty="0">
                <a:effectLst/>
              </a:rPr>
            </a:br>
            <a:r>
              <a:rPr lang="en-US" altLang="en-US" sz="7200" b="0" dirty="0">
                <a:effectLst/>
              </a:rPr>
              <a:t>O how I love Jesus,</a:t>
            </a:r>
            <a:br>
              <a:rPr lang="en-US" altLang="en-US" sz="7200" b="0" dirty="0">
                <a:effectLst/>
              </a:rPr>
            </a:br>
            <a:r>
              <a:rPr lang="en-US" altLang="en-US" sz="7200" b="0" dirty="0">
                <a:effectLst/>
              </a:rPr>
              <a:t>O how I love Jesus,</a:t>
            </a:r>
            <a:br>
              <a:rPr lang="en-US" altLang="en-US" sz="7200" b="0" dirty="0">
                <a:effectLst/>
              </a:rPr>
            </a:br>
            <a:r>
              <a:rPr lang="en-US" altLang="en-US" sz="7200" b="0" dirty="0">
                <a:effectLst/>
              </a:rPr>
              <a:t>because he first loved me!</a:t>
            </a:r>
          </a:p>
        </p:txBody>
      </p:sp>
    </p:spTree>
    <p:extLst>
      <p:ext uri="{BB962C8B-B14F-4D97-AF65-F5344CB8AC3E}">
        <p14:creationId xmlns:p14="http://schemas.microsoft.com/office/powerpoint/2010/main" val="101567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324600"/>
          </a:xfrm>
        </p:spPr>
        <p:txBody>
          <a:bodyPr>
            <a:normAutofit/>
          </a:bodyPr>
          <a:lstStyle/>
          <a:p>
            <a:pPr algn="ctr"/>
            <a:br>
              <a:rPr lang="en-US" sz="4000" b="1" dirty="0">
                <a:solidFill>
                  <a:schemeClr val="bg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6700" b="1" dirty="0">
                <a:solidFill>
                  <a:srgbClr val="461E64"/>
                </a:solidFill>
                <a:latin typeface="Georgia" panose="02040502050405020303" pitchFamily="18" charset="0"/>
                <a:ea typeface="Tahoma" panose="020B0604030504040204" pitchFamily="34" charset="0"/>
                <a:cs typeface="Tahoma" panose="020B0604030504040204" pitchFamily="34" charset="0"/>
              </a:rPr>
              <a:t>Sharing of Joys </a:t>
            </a:r>
            <a:br>
              <a:rPr lang="en-US" sz="6700" b="1" dirty="0">
                <a:solidFill>
                  <a:srgbClr val="461E64"/>
                </a:solidFill>
                <a:latin typeface="Georgia" panose="02040502050405020303" pitchFamily="18" charset="0"/>
                <a:ea typeface="Tahoma" panose="020B0604030504040204" pitchFamily="34" charset="0"/>
                <a:cs typeface="Tahoma" panose="020B0604030504040204" pitchFamily="34" charset="0"/>
              </a:rPr>
            </a:br>
            <a:r>
              <a:rPr lang="en-US" sz="6700" b="1" dirty="0">
                <a:solidFill>
                  <a:srgbClr val="461E64"/>
                </a:solidFill>
                <a:latin typeface="Georgia" panose="02040502050405020303" pitchFamily="18" charset="0"/>
                <a:ea typeface="Tahoma" panose="020B0604030504040204" pitchFamily="34" charset="0"/>
                <a:cs typeface="Tahoma" panose="020B0604030504040204" pitchFamily="34" charset="0"/>
              </a:rPr>
              <a:t>&amp; Concerns</a:t>
            </a:r>
            <a:br>
              <a:rPr lang="en-US" sz="6000" b="1" dirty="0">
                <a:solidFill>
                  <a:srgbClr val="461E64"/>
                </a:solidFill>
                <a:latin typeface="Georgia" panose="02040502050405020303" pitchFamily="18" charset="0"/>
                <a:ea typeface="Tahoma" panose="020B0604030504040204" pitchFamily="34" charset="0"/>
                <a:cs typeface="Tahoma" panose="020B0604030504040204" pitchFamily="34" charset="0"/>
              </a:rPr>
            </a:br>
            <a:br>
              <a:rPr lang="en-US" sz="6000" b="1" dirty="0">
                <a:solidFill>
                  <a:srgbClr val="461E64"/>
                </a:solidFill>
                <a:latin typeface="Georgia" panose="02040502050405020303" pitchFamily="18" charset="0"/>
                <a:ea typeface="Tahoma" panose="020B0604030504040204" pitchFamily="34" charset="0"/>
                <a:cs typeface="Tahoma" panose="020B0604030504040204" pitchFamily="34" charset="0"/>
              </a:rPr>
            </a:b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sz="4400" b="1" dirty="0">
                <a:solidFill>
                  <a:schemeClr val="bg1"/>
                </a:solidFill>
              </a:rPr>
            </a:br>
            <a:br>
              <a:rPr lang="en-US" sz="4400" b="1" dirty="0">
                <a:solidFill>
                  <a:schemeClr val="bg1"/>
                </a:solidFill>
              </a:rPr>
            </a:br>
            <a:endParaRPr lang="en-US" sz="4400" b="1" dirty="0">
              <a:solidFill>
                <a:schemeClr val="bg1"/>
              </a:solidFill>
            </a:endParaRPr>
          </a:p>
        </p:txBody>
      </p:sp>
      <p:pic>
        <p:nvPicPr>
          <p:cNvPr id="6" name="Picture 5">
            <a:extLst>
              <a:ext uri="{FF2B5EF4-FFF2-40B4-BE49-F238E27FC236}">
                <a16:creationId xmlns:a16="http://schemas.microsoft.com/office/drawing/2014/main" id="{36487A26-6FEE-8607-0665-01A2823B7A23}"/>
              </a:ext>
            </a:extLst>
          </p:cNvPr>
          <p:cNvPicPr>
            <a:picLocks noChangeAspect="1"/>
          </p:cNvPicPr>
          <p:nvPr/>
        </p:nvPicPr>
        <p:blipFill>
          <a:blip r:embed="rId2"/>
          <a:stretch>
            <a:fillRect/>
          </a:stretch>
        </p:blipFill>
        <p:spPr>
          <a:xfrm>
            <a:off x="2743200" y="3219720"/>
            <a:ext cx="3429000" cy="2266680"/>
          </a:xfrm>
          <a:prstGeom prst="rect">
            <a:avLst/>
          </a:prstGeom>
        </p:spPr>
      </p:pic>
    </p:spTree>
    <p:extLst>
      <p:ext uri="{BB962C8B-B14F-4D97-AF65-F5344CB8AC3E}">
        <p14:creationId xmlns:p14="http://schemas.microsoft.com/office/powerpoint/2010/main" val="124191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5046D-B1DD-4737-9EA7-293221AAD27F}"/>
              </a:ext>
            </a:extLst>
          </p:cNvPr>
          <p:cNvSpPr>
            <a:spLocks noGrp="1"/>
          </p:cNvSpPr>
          <p:nvPr>
            <p:ph idx="1"/>
          </p:nvPr>
        </p:nvSpPr>
        <p:spPr>
          <a:xfrm>
            <a:off x="76200" y="228600"/>
            <a:ext cx="8801518" cy="5772150"/>
          </a:xfrm>
        </p:spPr>
        <p:txBody>
          <a:bodyPr>
            <a:normAutofit fontScale="25000" lnSpcReduction="20000"/>
          </a:bodyPr>
          <a:lstStyle/>
          <a:p>
            <a:pPr marL="0" indent="0">
              <a:buNone/>
            </a:pPr>
            <a:r>
              <a:rPr lang="en-US" sz="19200" b="1" dirty="0">
                <a:latin typeface="Arial" panose="020B0604020202020204" pitchFamily="34" charset="0"/>
                <a:cs typeface="Arial" panose="020B0604020202020204" pitchFamily="34" charset="0"/>
              </a:rPr>
              <a:t>Hoover First Prayer List</a:t>
            </a:r>
          </a:p>
          <a:p>
            <a:pPr marL="0" indent="0">
              <a:buNone/>
            </a:pPr>
            <a:endParaRPr lang="en-US" sz="13200" dirty="0">
              <a:latin typeface="Arial" panose="020B0604020202020204" pitchFamily="34" charset="0"/>
              <a:cs typeface="Arial" panose="020B0604020202020204" pitchFamily="34" charset="0"/>
            </a:endParaRPr>
          </a:p>
          <a:p>
            <a:pPr marL="0" indent="0">
              <a:lnSpc>
                <a:spcPct val="120000"/>
              </a:lnSpc>
              <a:spcBef>
                <a:spcPts val="0"/>
              </a:spcBef>
              <a:buNone/>
            </a:pPr>
            <a:r>
              <a:rPr lang="en-US" sz="19200" dirty="0">
                <a:latin typeface="Arial" panose="020B0604020202020204" pitchFamily="34" charset="0"/>
                <a:cs typeface="Arial" panose="020B0604020202020204" pitchFamily="34" charset="0"/>
              </a:rPr>
              <a:t>Nell Howell	</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Ruth Nolen	</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Carol Collier </a:t>
            </a:r>
          </a:p>
          <a:p>
            <a:pPr marL="0" indent="0">
              <a:buNone/>
            </a:pPr>
            <a:r>
              <a:rPr lang="en-US" sz="19200" dirty="0">
                <a:latin typeface="Arial" panose="020B0604020202020204" pitchFamily="34" charset="0"/>
                <a:cs typeface="Arial" panose="020B0604020202020204" pitchFamily="34" charset="0"/>
              </a:rPr>
              <a:t>Tom and Pat Temple</a:t>
            </a:r>
          </a:p>
          <a:p>
            <a:pPr marL="0" indent="0">
              <a:buNone/>
            </a:pPr>
            <a:r>
              <a:rPr lang="en-US" sz="19200" dirty="0" err="1">
                <a:latin typeface="Arial" panose="020B0604020202020204" pitchFamily="34" charset="0"/>
                <a:cs typeface="Arial" panose="020B0604020202020204" pitchFamily="34" charset="0"/>
              </a:rPr>
              <a:t>Temmie</a:t>
            </a:r>
            <a:r>
              <a:rPr lang="en-US" sz="19200" dirty="0">
                <a:latin typeface="Arial" panose="020B0604020202020204" pitchFamily="34" charset="0"/>
                <a:cs typeface="Arial" panose="020B0604020202020204" pitchFamily="34" charset="0"/>
              </a:rPr>
              <a:t> Bibb, friend of Wilson </a:t>
            </a:r>
          </a:p>
          <a:p>
            <a:pPr marL="0" indent="0">
              <a:buNone/>
            </a:pPr>
            <a:r>
              <a:rPr lang="en-US" sz="19200" dirty="0">
                <a:latin typeface="Arial" panose="020B0604020202020204" pitchFamily="34" charset="0"/>
                <a:cs typeface="Arial" panose="020B0604020202020204" pitchFamily="34" charset="0"/>
              </a:rPr>
              <a:t>  and Eleanor Talmadge </a:t>
            </a:r>
          </a:p>
        </p:txBody>
      </p:sp>
      <p:sp>
        <p:nvSpPr>
          <p:cNvPr id="2" name="Content Placeholder 2">
            <a:extLst>
              <a:ext uri="{FF2B5EF4-FFF2-40B4-BE49-F238E27FC236}">
                <a16:creationId xmlns:a16="http://schemas.microsoft.com/office/drawing/2014/main" id="{1DAF7507-D24C-A9E8-4D83-809DC255F6F4}"/>
              </a:ext>
            </a:extLst>
          </p:cNvPr>
          <p:cNvSpPr txBox="1">
            <a:spLocks/>
          </p:cNvSpPr>
          <p:nvPr/>
        </p:nvSpPr>
        <p:spPr>
          <a:xfrm>
            <a:off x="4648200" y="1143000"/>
            <a:ext cx="4077118" cy="1676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4800" dirty="0">
                <a:latin typeface="Arial" panose="020B0604020202020204" pitchFamily="34" charset="0"/>
                <a:cs typeface="Arial" panose="020B0604020202020204" pitchFamily="34" charset="0"/>
              </a:rPr>
              <a:t>James Herron</a:t>
            </a:r>
          </a:p>
          <a:p>
            <a:pPr marL="0" indent="0">
              <a:buFont typeface="Arial" panose="020B0604020202020204" pitchFamily="34" charset="0"/>
              <a:buNone/>
            </a:pPr>
            <a:r>
              <a:rPr lang="en-US" sz="4800" dirty="0">
                <a:latin typeface="Arial" panose="020B0604020202020204" pitchFamily="34" charset="0"/>
                <a:cs typeface="Arial" panose="020B0604020202020204" pitchFamily="34" charset="0"/>
              </a:rPr>
              <a:t>Teresa Wood </a:t>
            </a:r>
          </a:p>
        </p:txBody>
      </p:sp>
    </p:spTree>
    <p:extLst>
      <p:ext uri="{BB962C8B-B14F-4D97-AF65-F5344CB8AC3E}">
        <p14:creationId xmlns:p14="http://schemas.microsoft.com/office/powerpoint/2010/main" val="7320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3326-24AD-45F9-8A31-338207353C0C}"/>
              </a:ext>
            </a:extLst>
          </p:cNvPr>
          <p:cNvSpPr>
            <a:spLocks noGrp="1"/>
          </p:cNvSpPr>
          <p:nvPr>
            <p:ph idx="1"/>
          </p:nvPr>
        </p:nvSpPr>
        <p:spPr>
          <a:xfrm>
            <a:off x="152400" y="457200"/>
            <a:ext cx="8839200" cy="5867400"/>
          </a:xfrm>
        </p:spPr>
        <p:txBody>
          <a:bodyPr>
            <a:noAutofit/>
          </a:bodyPr>
          <a:lstStyle/>
          <a:p>
            <a:pPr marL="0" indent="0">
              <a:lnSpc>
                <a:spcPct val="70000"/>
              </a:lnSpc>
              <a:buNone/>
            </a:pPr>
            <a:r>
              <a:rPr lang="en-US" sz="4800" dirty="0">
                <a:latin typeface="Arial" panose="020B0604020202020204" pitchFamily="34" charset="0"/>
                <a:cs typeface="Arial" panose="020B0604020202020204" pitchFamily="34" charset="0"/>
              </a:rPr>
              <a:t>Jay and Lynn Howell, son and</a:t>
            </a:r>
          </a:p>
          <a:p>
            <a:pPr marL="0" indent="0">
              <a:lnSpc>
                <a:spcPct val="70000"/>
              </a:lnSpc>
              <a:buNone/>
            </a:pPr>
            <a:r>
              <a:rPr lang="en-US" sz="4800" dirty="0">
                <a:latin typeface="Arial" panose="020B0604020202020204" pitchFamily="34" charset="0"/>
                <a:cs typeface="Arial" panose="020B0604020202020204" pitchFamily="34" charset="0"/>
              </a:rPr>
              <a:t>   daughter-in-law of Nell Howell</a:t>
            </a:r>
          </a:p>
          <a:p>
            <a:pPr marL="0" indent="0">
              <a:lnSpc>
                <a:spcPct val="70000"/>
              </a:lnSpc>
              <a:buNone/>
            </a:pPr>
            <a:r>
              <a:rPr lang="en-US" sz="4800" dirty="0">
                <a:latin typeface="Arial" panose="020B0604020202020204" pitchFamily="34" charset="0"/>
                <a:cs typeface="Arial" panose="020B0604020202020204" pitchFamily="34" charset="0"/>
              </a:rPr>
              <a:t>Mike Chumley, friend of </a:t>
            </a:r>
          </a:p>
          <a:p>
            <a:pPr marL="0" indent="0">
              <a:lnSpc>
                <a:spcPct val="70000"/>
              </a:lnSpc>
              <a:buNone/>
            </a:pPr>
            <a:r>
              <a:rPr lang="en-US" sz="4800" dirty="0">
                <a:latin typeface="Arial" panose="020B0604020202020204" pitchFamily="34" charset="0"/>
                <a:cs typeface="Arial" panose="020B0604020202020204" pitchFamily="34" charset="0"/>
              </a:rPr>
              <a:t>   Jeff </a:t>
            </a:r>
            <a:r>
              <a:rPr lang="en-US" sz="4800" dirty="0" err="1">
                <a:latin typeface="Arial" panose="020B0604020202020204" pitchFamily="34" charset="0"/>
                <a:cs typeface="Arial" panose="020B0604020202020204" pitchFamily="34" charset="0"/>
              </a:rPr>
              <a:t>Haizlip</a:t>
            </a:r>
            <a:endParaRPr lang="en-US" sz="4800" dirty="0">
              <a:latin typeface="Arial" panose="020B0604020202020204" pitchFamily="34" charset="0"/>
              <a:cs typeface="Arial" panose="020B0604020202020204" pitchFamily="34" charset="0"/>
            </a:endParaRPr>
          </a:p>
          <a:p>
            <a:pPr marL="0" indent="0">
              <a:lnSpc>
                <a:spcPct val="70000"/>
              </a:lnSpc>
              <a:buNone/>
            </a:pPr>
            <a:r>
              <a:rPr lang="en-US" sz="4800" dirty="0">
                <a:latin typeface="Arial" panose="020B0604020202020204" pitchFamily="34" charset="0"/>
                <a:cs typeface="Arial" panose="020B0604020202020204" pitchFamily="34" charset="0"/>
              </a:rPr>
              <a:t>Tom &amp; Dinah Remington, </a:t>
            </a:r>
          </a:p>
          <a:p>
            <a:pPr marL="0" indent="0">
              <a:lnSpc>
                <a:spcPct val="70000"/>
              </a:lnSpc>
              <a:buNone/>
            </a:pPr>
            <a:r>
              <a:rPr lang="en-US" sz="4800" dirty="0">
                <a:latin typeface="Arial" panose="020B0604020202020204" pitchFamily="34" charset="0"/>
                <a:cs typeface="Arial" panose="020B0604020202020204" pitchFamily="34" charset="0"/>
              </a:rPr>
              <a:t>   friends of Barbara A.   </a:t>
            </a:r>
          </a:p>
          <a:p>
            <a:pPr marL="0" indent="0">
              <a:lnSpc>
                <a:spcPct val="70000"/>
              </a:lnSpc>
              <a:buNone/>
            </a:pPr>
            <a:r>
              <a:rPr lang="en-US" sz="4800" dirty="0">
                <a:latin typeface="Arial" panose="020B0604020202020204" pitchFamily="34" charset="0"/>
                <a:cs typeface="Arial" panose="020B0604020202020204" pitchFamily="34" charset="0"/>
              </a:rPr>
              <a:t>Lori Mitchell, friend of Sherri</a:t>
            </a:r>
          </a:p>
          <a:p>
            <a:pPr marL="0" indent="0">
              <a:lnSpc>
                <a:spcPct val="70000"/>
              </a:lnSpc>
              <a:buNone/>
            </a:pP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Bassham</a:t>
            </a:r>
            <a:r>
              <a:rPr lang="en-US" sz="4800" dirty="0">
                <a:latin typeface="Arial" panose="020B0604020202020204" pitchFamily="34" charset="0"/>
                <a:cs typeface="Arial" panose="020B0604020202020204" pitchFamily="34" charset="0"/>
              </a:rPr>
              <a:t>                                                                                   </a:t>
            </a:r>
          </a:p>
          <a:p>
            <a:pPr marL="0" indent="0">
              <a:lnSpc>
                <a:spcPct val="70000"/>
              </a:lnSpc>
              <a:buNone/>
            </a:pPr>
            <a:endParaRPr lang="en-US" sz="4800" dirty="0">
              <a:latin typeface="Arial" panose="020B0604020202020204" pitchFamily="34" charset="0"/>
              <a:cs typeface="Arial" panose="020B0604020202020204" pitchFamily="34" charset="0"/>
            </a:endParaRPr>
          </a:p>
          <a:p>
            <a:pPr marL="0" indent="0">
              <a:lnSpc>
                <a:spcPct val="70000"/>
              </a:lnSpc>
              <a:buNone/>
            </a:pPr>
            <a:r>
              <a:rPr lang="en-US" sz="4800" dirty="0">
                <a:latin typeface="Arial" panose="020B0604020202020204" pitchFamily="34" charset="0"/>
                <a:cs typeface="Arial" panose="020B0604020202020204" pitchFamily="34" charset="0"/>
              </a:rPr>
              <a:t>                                                                           </a:t>
            </a:r>
          </a:p>
          <a:p>
            <a:pPr marL="0" indent="0">
              <a:lnSpc>
                <a:spcPct val="70000"/>
              </a:lnSpc>
              <a:buNone/>
            </a:pPr>
            <a:r>
              <a:rPr lang="en-US" sz="4800" dirty="0">
                <a:latin typeface="Arial" panose="020B0604020202020204" pitchFamily="34" charset="0"/>
                <a:cs typeface="Arial" panose="020B0604020202020204" pitchFamily="34" charset="0"/>
              </a:rPr>
              <a:t>	</a:t>
            </a:r>
          </a:p>
          <a:p>
            <a:pPr marL="0" indent="0">
              <a:lnSpc>
                <a:spcPct val="100000"/>
              </a:lnSpc>
              <a:buNone/>
            </a:pPr>
            <a:r>
              <a:rPr lang="en-US" sz="2138" dirty="0">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3303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52C7-20BF-D0ED-824D-28AE662C17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39DA7-6E03-9809-16F1-A0A1EA073C74}"/>
              </a:ext>
            </a:extLst>
          </p:cNvPr>
          <p:cNvSpPr>
            <a:spLocks noGrp="1"/>
          </p:cNvSpPr>
          <p:nvPr>
            <p:ph idx="1"/>
          </p:nvPr>
        </p:nvSpPr>
        <p:spPr>
          <a:xfrm>
            <a:off x="76200" y="228600"/>
            <a:ext cx="8801518" cy="5772150"/>
          </a:xfrm>
        </p:spPr>
        <p:txBody>
          <a:bodyPr>
            <a:normAutofit fontScale="25000" lnSpcReduction="20000"/>
          </a:bodyPr>
          <a:lstStyle/>
          <a:p>
            <a:pPr marL="0" indent="0">
              <a:buNone/>
            </a:pPr>
            <a:r>
              <a:rPr lang="en-US" sz="19200" dirty="0">
                <a:latin typeface="Arial" panose="020B0604020202020204" pitchFamily="34" charset="0"/>
                <a:cs typeface="Arial" panose="020B0604020202020204" pitchFamily="34" charset="0"/>
              </a:rPr>
              <a:t>Robin Alyson, sister-in-law </a:t>
            </a:r>
          </a:p>
          <a:p>
            <a:pPr marL="0" indent="0">
              <a:buNone/>
            </a:pPr>
            <a:r>
              <a:rPr lang="en-US" sz="19200" dirty="0">
                <a:latin typeface="Arial" panose="020B0604020202020204" pitchFamily="34" charset="0"/>
                <a:cs typeface="Arial" panose="020B0604020202020204" pitchFamily="34" charset="0"/>
              </a:rPr>
              <a:t>   of Laurel Hoag</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Len Rhodes, daughter </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   of Nell Howell</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Reese Wilson, friend </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   of Barbara A.</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The family of Pay Medlin, </a:t>
            </a:r>
          </a:p>
          <a:p>
            <a:pPr marL="0" indent="0">
              <a:lnSpc>
                <a:spcPct val="120000"/>
              </a:lnSpc>
              <a:spcBef>
                <a:spcPts val="0"/>
              </a:spcBef>
              <a:buNone/>
            </a:pPr>
            <a:r>
              <a:rPr lang="en-US" sz="19200" dirty="0">
                <a:latin typeface="Arial" panose="020B0604020202020204" pitchFamily="34" charset="0"/>
                <a:cs typeface="Arial" panose="020B0604020202020204" pitchFamily="34" charset="0"/>
              </a:rPr>
              <a:t>  cousin of Renee Norton</a:t>
            </a:r>
          </a:p>
          <a:p>
            <a:pPr marL="0" indent="0">
              <a:buNone/>
            </a:pPr>
            <a:endParaRPr lang="en-US" sz="19200" dirty="0">
              <a:latin typeface="Arial" panose="020B0604020202020204" pitchFamily="34" charset="0"/>
              <a:cs typeface="Arial" panose="020B0604020202020204" pitchFamily="34" charset="0"/>
            </a:endParaRPr>
          </a:p>
          <a:p>
            <a:pPr marL="0" indent="0">
              <a:buNone/>
            </a:pPr>
            <a:r>
              <a:rPr lang="en-US" sz="19200" dirty="0">
                <a:latin typeface="Arial" panose="020B0604020202020204" pitchFamily="34" charset="0"/>
                <a:cs typeface="Arial" panose="020B0604020202020204" pitchFamily="34" charset="0"/>
              </a:rPr>
              <a:t>		</a:t>
            </a:r>
          </a:p>
          <a:p>
            <a:pPr marL="0" indent="0">
              <a:buNone/>
            </a:pPr>
            <a:endParaRPr lang="en-US" sz="12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56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ot of Chili cartoon Character A big, hot pot of delicious chili cartoon character with a happy smile holding a heaping bowl of chili and eating it with a spoon cartoon of chili bowl stock illustrations">
            <a:extLst>
              <a:ext uri="{FF2B5EF4-FFF2-40B4-BE49-F238E27FC236}">
                <a16:creationId xmlns:a16="http://schemas.microsoft.com/office/drawing/2014/main" id="{4FA49C5B-4E76-ABC1-2EAD-3D5785CADE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81400"/>
            <a:ext cx="2152650" cy="21526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0E08A402-1D1B-0B95-2A64-9047531702AA}"/>
              </a:ext>
            </a:extLst>
          </p:cNvPr>
          <p:cNvSpPr>
            <a:spLocks noGrp="1"/>
          </p:cNvSpPr>
          <p:nvPr>
            <p:ph type="title"/>
          </p:nvPr>
        </p:nvSpPr>
        <p:spPr/>
        <p:txBody>
          <a:bodyPr>
            <a:noAutofit/>
          </a:bodyPr>
          <a:lstStyle/>
          <a:p>
            <a:pPr algn="ctr"/>
            <a:r>
              <a:rPr lang="en-US" sz="6000" b="1" dirty="0">
                <a:latin typeface="Georgia" panose="02040502050405020303" pitchFamily="18" charset="0"/>
                <a:ea typeface="+mn-ea"/>
                <a:cs typeface="+mn-cs"/>
              </a:rPr>
              <a:t>Welcome &amp; Announcements</a:t>
            </a:r>
          </a:p>
        </p:txBody>
      </p:sp>
      <p:sp>
        <p:nvSpPr>
          <p:cNvPr id="7" name="TextBox 6">
            <a:extLst>
              <a:ext uri="{FF2B5EF4-FFF2-40B4-BE49-F238E27FC236}">
                <a16:creationId xmlns:a16="http://schemas.microsoft.com/office/drawing/2014/main" id="{F9F14586-51E5-F010-5426-A3AE0A132E07}"/>
              </a:ext>
            </a:extLst>
          </p:cNvPr>
          <p:cNvSpPr txBox="1"/>
          <p:nvPr/>
        </p:nvSpPr>
        <p:spPr>
          <a:xfrm>
            <a:off x="571500" y="2743200"/>
            <a:ext cx="8001000" cy="2677656"/>
          </a:xfrm>
          <a:prstGeom prst="rect">
            <a:avLst/>
          </a:prstGeom>
          <a:noFill/>
        </p:spPr>
        <p:txBody>
          <a:bodyPr wrap="square" rtlCol="0">
            <a:spAutoFit/>
          </a:bodyPr>
          <a:lstStyle/>
          <a:p>
            <a:pPr algn="ctr"/>
            <a:r>
              <a:rPr lang="en-US" sz="5400" b="1" dirty="0">
                <a:latin typeface="Arial" panose="020B0604020202020204" pitchFamily="34" charset="0"/>
                <a:ea typeface="Tahoma" panose="020B0604030504040204" pitchFamily="34" charset="0"/>
                <a:cs typeface="Arial" panose="020B0604020202020204" pitchFamily="34" charset="0"/>
              </a:rPr>
              <a:t>Men’s Chili Supper</a:t>
            </a:r>
          </a:p>
          <a:p>
            <a:pPr algn="ctr"/>
            <a:r>
              <a:rPr lang="en-US" sz="4800" dirty="0">
                <a:latin typeface="Arial" panose="020B0604020202020204" pitchFamily="34" charset="0"/>
                <a:ea typeface="Tahoma" panose="020B0604030504040204" pitchFamily="34" charset="0"/>
                <a:cs typeface="Arial" panose="020B0604020202020204" pitchFamily="34" charset="0"/>
              </a:rPr>
              <a:t>March 13</a:t>
            </a:r>
            <a:r>
              <a:rPr lang="en-US" sz="4800" baseline="30000" dirty="0">
                <a:latin typeface="Arial" panose="020B0604020202020204" pitchFamily="34" charset="0"/>
                <a:ea typeface="Tahoma" panose="020B0604030504040204" pitchFamily="34" charset="0"/>
                <a:cs typeface="Arial" panose="020B0604020202020204" pitchFamily="34" charset="0"/>
              </a:rPr>
              <a:t>th</a:t>
            </a:r>
            <a:endParaRPr lang="en-US" sz="4800" dirty="0">
              <a:latin typeface="Arial" panose="020B0604020202020204" pitchFamily="34" charset="0"/>
              <a:ea typeface="Tahoma" panose="020B0604030504040204" pitchFamily="34" charset="0"/>
              <a:cs typeface="Arial" panose="020B0604020202020204" pitchFamily="34" charset="0"/>
            </a:endParaRPr>
          </a:p>
          <a:p>
            <a:pPr algn="ctr"/>
            <a:r>
              <a:rPr lang="en-US" sz="4800" dirty="0">
                <a:latin typeface="Arial" panose="020B0604020202020204" pitchFamily="34" charset="0"/>
                <a:ea typeface="Tahoma" panose="020B0604030504040204" pitchFamily="34" charset="0"/>
                <a:cs typeface="Arial" panose="020B0604020202020204" pitchFamily="34" charset="0"/>
              </a:rPr>
              <a:t>5-7pm</a:t>
            </a:r>
            <a:br>
              <a:rPr lang="en-US" sz="4800" dirty="0">
                <a:latin typeface="Arial" panose="020B0604020202020204" pitchFamily="34" charset="0"/>
                <a:ea typeface="Tahoma" panose="020B0604030504040204" pitchFamily="34" charset="0"/>
                <a:cs typeface="Arial" panose="020B0604020202020204" pitchFamily="34" charset="0"/>
              </a:rPr>
            </a:br>
            <a:endParaRPr lang="en-US" dirty="0"/>
          </a:p>
        </p:txBody>
      </p:sp>
    </p:spTree>
    <p:extLst>
      <p:ext uri="{BB962C8B-B14F-4D97-AF65-F5344CB8AC3E}">
        <p14:creationId xmlns:p14="http://schemas.microsoft.com/office/powerpoint/2010/main" val="2383229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DB4AE-318E-8B19-15A8-F1198DAE13D0}"/>
              </a:ext>
            </a:extLst>
          </p:cNvPr>
          <p:cNvPicPr>
            <a:picLocks noChangeAspect="1"/>
          </p:cNvPicPr>
          <p:nvPr/>
        </p:nvPicPr>
        <p:blipFill>
          <a:blip r:embed="rId2"/>
          <a:stretch>
            <a:fillRect/>
          </a:stretch>
        </p:blipFill>
        <p:spPr>
          <a:xfrm rot="20945430">
            <a:off x="203338" y="1442055"/>
            <a:ext cx="867181" cy="621090"/>
          </a:xfrm>
          <a:prstGeom prst="rect">
            <a:avLst/>
          </a:prstGeom>
        </p:spPr>
      </p:pic>
      <p:sp>
        <p:nvSpPr>
          <p:cNvPr id="3" name="Content Placeholder 2">
            <a:extLst>
              <a:ext uri="{FF2B5EF4-FFF2-40B4-BE49-F238E27FC236}">
                <a16:creationId xmlns:a16="http://schemas.microsoft.com/office/drawing/2014/main" id="{F939A18C-ED40-4A46-A6EA-19A25ED2A964}"/>
              </a:ext>
            </a:extLst>
          </p:cNvPr>
          <p:cNvSpPr>
            <a:spLocks noGrp="1"/>
          </p:cNvSpPr>
          <p:nvPr>
            <p:ph idx="1"/>
          </p:nvPr>
        </p:nvSpPr>
        <p:spPr>
          <a:xfrm>
            <a:off x="453514" y="1752600"/>
            <a:ext cx="8236973" cy="3962400"/>
          </a:xfrm>
        </p:spPr>
        <p:txBody>
          <a:bodyPr>
            <a:normAutofit/>
          </a:bodyPr>
          <a:lstStyle/>
          <a:p>
            <a:pPr marL="0" indent="0" algn="ctr">
              <a:buNone/>
            </a:pPr>
            <a:r>
              <a:rPr lang="en-US" sz="5400" b="1" dirty="0">
                <a:latin typeface="Georgia" panose="02040502050405020303" pitchFamily="18" charset="0"/>
              </a:rPr>
              <a:t>Choral Call to Prayer</a:t>
            </a:r>
          </a:p>
          <a:p>
            <a:pPr algn="ctr"/>
            <a:endParaRPr lang="en-US" sz="3900" b="1" dirty="0">
              <a:latin typeface="Century" panose="02040604050505020304" pitchFamily="18" charset="0"/>
            </a:endParaRPr>
          </a:p>
          <a:p>
            <a:pPr marL="0" indent="0" algn="ctr">
              <a:buNone/>
            </a:pPr>
            <a:r>
              <a:rPr lang="en-US" sz="4500" b="1" i="1" dirty="0">
                <a:latin typeface="Century" panose="02040604050505020304" pitchFamily="18" charset="0"/>
              </a:rPr>
              <a:t>“</a:t>
            </a:r>
            <a:r>
              <a:rPr lang="en-US" sz="4800" b="1" i="1" dirty="0">
                <a:latin typeface="Georgia" panose="02040502050405020303" pitchFamily="18" charset="0"/>
              </a:rPr>
              <a:t>God So Love the World”</a:t>
            </a:r>
          </a:p>
          <a:p>
            <a:pPr marL="0" indent="0" algn="ctr">
              <a:buNone/>
            </a:pPr>
            <a:r>
              <a:rPr lang="en-US" sz="3900" b="1" dirty="0">
                <a:latin typeface="Century" panose="02040604050505020304" pitchFamily="18" charset="0"/>
              </a:rPr>
              <a:t>Beethoven</a:t>
            </a:r>
          </a:p>
          <a:p>
            <a:pPr marL="0" indent="0" algn="ctr">
              <a:buNone/>
            </a:pPr>
            <a:r>
              <a:rPr lang="en-US" sz="3900" b="1" dirty="0">
                <a:latin typeface="Century" panose="02040604050505020304" pitchFamily="18" charset="0"/>
              </a:rPr>
              <a:t>Arr. D. McIntyre</a:t>
            </a:r>
          </a:p>
          <a:p>
            <a:pPr marL="0" indent="0" algn="ctr">
              <a:buNone/>
            </a:pPr>
            <a:endParaRPr lang="en-US" sz="3900" b="1" dirty="0">
              <a:latin typeface="Century" panose="02040604050505020304" pitchFamily="18" charset="0"/>
            </a:endParaRPr>
          </a:p>
          <a:p>
            <a:pPr algn="ctr"/>
            <a:endParaRPr lang="en-US" sz="4500" b="1" dirty="0"/>
          </a:p>
        </p:txBody>
      </p:sp>
      <p:pic>
        <p:nvPicPr>
          <p:cNvPr id="2" name="Picture 1">
            <a:extLst>
              <a:ext uri="{FF2B5EF4-FFF2-40B4-BE49-F238E27FC236}">
                <a16:creationId xmlns:a16="http://schemas.microsoft.com/office/drawing/2014/main" id="{978EBB05-2B7E-183E-3CC3-E175C8033F1B}"/>
              </a:ext>
            </a:extLst>
          </p:cNvPr>
          <p:cNvPicPr>
            <a:picLocks noChangeAspect="1"/>
          </p:cNvPicPr>
          <p:nvPr/>
        </p:nvPicPr>
        <p:blipFill>
          <a:blip r:embed="rId2"/>
          <a:stretch>
            <a:fillRect/>
          </a:stretch>
        </p:blipFill>
        <p:spPr>
          <a:xfrm rot="20945430">
            <a:off x="8177001" y="1371849"/>
            <a:ext cx="867181" cy="621090"/>
          </a:xfrm>
          <a:prstGeom prst="rect">
            <a:avLst/>
          </a:prstGeom>
        </p:spPr>
      </p:pic>
    </p:spTree>
    <p:extLst>
      <p:ext uri="{BB962C8B-B14F-4D97-AF65-F5344CB8AC3E}">
        <p14:creationId xmlns:p14="http://schemas.microsoft.com/office/powerpoint/2010/main" val="4117038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5A1A0-82C7-4BAC-ACBF-D034BFED49A4}"/>
              </a:ext>
            </a:extLst>
          </p:cNvPr>
          <p:cNvSpPr>
            <a:spLocks noGrp="1"/>
          </p:cNvSpPr>
          <p:nvPr>
            <p:ph idx="1"/>
          </p:nvPr>
        </p:nvSpPr>
        <p:spPr>
          <a:xfrm>
            <a:off x="0" y="152400"/>
            <a:ext cx="8915400" cy="6553200"/>
          </a:xfrm>
        </p:spPr>
        <p:txBody>
          <a:bodyPr>
            <a:normAutofit/>
          </a:bodyPr>
          <a:lstStyle/>
          <a:p>
            <a:pPr marL="0" indent="0" algn="ctr">
              <a:buNone/>
            </a:pPr>
            <a:r>
              <a:rPr lang="en-US" sz="6000" b="1" dirty="0">
                <a:latin typeface="Georgia" panose="02040502050405020303" pitchFamily="18" charset="0"/>
              </a:rPr>
              <a:t>Silent Meditation </a:t>
            </a:r>
          </a:p>
          <a:p>
            <a:pPr marL="0" indent="0" algn="ctr">
              <a:buNone/>
            </a:pPr>
            <a:r>
              <a:rPr lang="en-US" sz="6000" b="1" dirty="0">
                <a:latin typeface="Georgia" panose="02040502050405020303" pitchFamily="18" charset="0"/>
              </a:rPr>
              <a:t>&amp; Prayer</a:t>
            </a:r>
          </a:p>
          <a:p>
            <a:pPr marL="0" indent="0" algn="ctr">
              <a:buNone/>
            </a:pPr>
            <a:endParaRPr lang="en-US" sz="6000" b="1" dirty="0">
              <a:latin typeface="Georgia" panose="02040502050405020303" pitchFamily="18" charset="0"/>
            </a:endParaRPr>
          </a:p>
          <a:p>
            <a:pPr marL="0" indent="0" algn="ctr">
              <a:buNone/>
            </a:pPr>
            <a:endParaRPr lang="en-US" sz="5400" b="1" dirty="0">
              <a:latin typeface="Georgia" panose="02040502050405020303" pitchFamily="18" charset="0"/>
            </a:endParaRPr>
          </a:p>
          <a:p>
            <a:pPr marL="0" indent="0" algn="ctr">
              <a:buNone/>
            </a:pPr>
            <a:endParaRPr lang="en-US" sz="5400" b="1" dirty="0">
              <a:latin typeface="Georgia" panose="02040502050405020303" pitchFamily="18" charset="0"/>
            </a:endParaRPr>
          </a:p>
          <a:p>
            <a:pPr marL="0" indent="0" algn="ctr">
              <a:buNone/>
            </a:pPr>
            <a:endParaRPr lang="en-US" sz="5400" b="1" dirty="0">
              <a:latin typeface="Georgia" panose="02040502050405020303" pitchFamily="18" charset="0"/>
            </a:endParaRPr>
          </a:p>
          <a:p>
            <a:pPr marL="0" indent="0" algn="ctr">
              <a:buNone/>
            </a:pPr>
            <a:r>
              <a:rPr lang="en-US" sz="5400" b="1" dirty="0">
                <a:latin typeface="Georgia" panose="02040502050405020303" pitchFamily="18" charset="0"/>
              </a:rPr>
              <a:t>The Pastoral Prayer</a:t>
            </a:r>
          </a:p>
          <a:p>
            <a:pPr marL="0" indent="0" algn="ctr">
              <a:buNone/>
            </a:pPr>
            <a:endParaRPr lang="en-US" sz="4800" b="1" dirty="0">
              <a:latin typeface="Book Antiqua" panose="02040602050305030304" pitchFamily="18" charset="0"/>
            </a:endParaRPr>
          </a:p>
        </p:txBody>
      </p:sp>
      <p:pic>
        <p:nvPicPr>
          <p:cNvPr id="2" name="Picture 1">
            <a:extLst>
              <a:ext uri="{FF2B5EF4-FFF2-40B4-BE49-F238E27FC236}">
                <a16:creationId xmlns:a16="http://schemas.microsoft.com/office/drawing/2014/main" id="{F73208E6-EE73-5275-39FF-A3B1F41F292F}"/>
              </a:ext>
            </a:extLst>
          </p:cNvPr>
          <p:cNvPicPr>
            <a:picLocks noChangeAspect="1"/>
          </p:cNvPicPr>
          <p:nvPr/>
        </p:nvPicPr>
        <p:blipFill rotWithShape="1">
          <a:blip r:embed="rId2"/>
          <a:srcRect l="11775" t="5463"/>
          <a:stretch/>
        </p:blipFill>
        <p:spPr>
          <a:xfrm>
            <a:off x="2362200" y="2362200"/>
            <a:ext cx="4114800" cy="2895600"/>
          </a:xfrm>
          <a:prstGeom prst="rect">
            <a:avLst/>
          </a:prstGeom>
        </p:spPr>
      </p:pic>
    </p:spTree>
    <p:extLst>
      <p:ext uri="{BB962C8B-B14F-4D97-AF65-F5344CB8AC3E}">
        <p14:creationId xmlns:p14="http://schemas.microsoft.com/office/powerpoint/2010/main" val="115543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1F6C2-D04D-421D-86D6-8E59AF6373C0}"/>
              </a:ext>
            </a:extLst>
          </p:cNvPr>
          <p:cNvSpPr>
            <a:spLocks noGrp="1"/>
          </p:cNvSpPr>
          <p:nvPr>
            <p:ph idx="1"/>
          </p:nvPr>
        </p:nvSpPr>
        <p:spPr>
          <a:xfrm>
            <a:off x="467891" y="609601"/>
            <a:ext cx="7876009" cy="1474178"/>
          </a:xfrm>
        </p:spPr>
        <p:txBody>
          <a:bodyPr>
            <a:noAutofit/>
          </a:bodyPr>
          <a:lstStyle/>
          <a:p>
            <a:pPr marL="0" indent="0">
              <a:buNone/>
            </a:pPr>
            <a:r>
              <a:rPr lang="en-US" sz="5400" b="1" dirty="0">
                <a:latin typeface="Arial" panose="020B0604020202020204" pitchFamily="34" charset="0"/>
                <a:cs typeface="Arial" panose="020B0604020202020204" pitchFamily="34" charset="0"/>
              </a:rPr>
              <a:t>The Lord’s Prayer</a:t>
            </a:r>
          </a:p>
        </p:txBody>
      </p:sp>
      <p:sp>
        <p:nvSpPr>
          <p:cNvPr id="2" name="Content Placeholder 2">
            <a:extLst>
              <a:ext uri="{FF2B5EF4-FFF2-40B4-BE49-F238E27FC236}">
                <a16:creationId xmlns:a16="http://schemas.microsoft.com/office/drawing/2014/main" id="{9F88812B-9B6B-C687-B33A-7526B0E9F75A}"/>
              </a:ext>
            </a:extLst>
          </p:cNvPr>
          <p:cNvSpPr txBox="1">
            <a:spLocks/>
          </p:cNvSpPr>
          <p:nvPr/>
        </p:nvSpPr>
        <p:spPr>
          <a:xfrm>
            <a:off x="467891" y="1828801"/>
            <a:ext cx="8390106" cy="4800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Our Father, who art in heaven,</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hallowed be thy name.</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Thy kingdom come, </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thy will be done</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on earth as it is in heaven.</a:t>
            </a:r>
          </a:p>
          <a:p>
            <a:pPr marL="0" indent="0">
              <a:buNone/>
            </a:pPr>
            <a:endParaRPr lang="en-US" sz="4800" dirty="0">
              <a:latin typeface="Arial" panose="020B0604020202020204" pitchFamily="34" charset="0"/>
              <a:cs typeface="Arial" panose="020B0604020202020204" pitchFamily="34" charset="0"/>
            </a:endParaRPr>
          </a:p>
          <a:p>
            <a:pPr marL="0" indent="0">
              <a:buNone/>
            </a:pPr>
            <a:endParaRPr lang="en-US" sz="3300" dirty="0">
              <a:latin typeface="Arial" panose="020B0604020202020204" pitchFamily="34" charset="0"/>
              <a:cs typeface="Arial" panose="020B0604020202020204" pitchFamily="34" charset="0"/>
            </a:endParaRPr>
          </a:p>
          <a:p>
            <a:pPr marL="0" indent="0">
              <a:buNone/>
            </a:pPr>
            <a:endParaRPr lang="en-US" sz="3300" dirty="0">
              <a:latin typeface="Arial" panose="020B0604020202020204" pitchFamily="34" charset="0"/>
              <a:cs typeface="Arial" panose="020B0604020202020204" pitchFamily="34" charset="0"/>
            </a:endParaRPr>
          </a:p>
          <a:p>
            <a:pPr marL="0" indent="0">
              <a:buNone/>
            </a:pPr>
            <a:endParaRPr lang="en-US" sz="3300" dirty="0">
              <a:latin typeface="Arial" panose="020B0604020202020204" pitchFamily="34" charset="0"/>
              <a:cs typeface="Arial" panose="020B0604020202020204" pitchFamily="34" charset="0"/>
            </a:endParaRPr>
          </a:p>
          <a:p>
            <a:pPr marL="0" indent="0">
              <a:spcBef>
                <a:spcPts val="0"/>
              </a:spcBef>
              <a:buNone/>
            </a:pPr>
            <a:r>
              <a:rPr lang="en-US" sz="3000" i="1" dirty="0">
                <a:latin typeface="Arial" panose="020B0604020202020204" pitchFamily="34" charset="0"/>
                <a:cs typeface="Arial" panose="020B0604020202020204" pitchFamily="34" charset="0"/>
              </a:rPr>
              <a:t>                                                                                                                                                                                                                                                                    </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2550"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a:t>
            </a:r>
          </a:p>
          <a:p>
            <a:pPr marL="0" indent="0">
              <a:buNone/>
            </a:pPr>
            <a:r>
              <a:rPr lang="en-US" sz="2100" dirty="0">
                <a:latin typeface="Arial" panose="020B0604020202020204" pitchFamily="34" charset="0"/>
                <a:cs typeface="Arial" panose="020B0604020202020204" pitchFamily="34" charset="0"/>
              </a:rPr>
              <a:t>	</a:t>
            </a:r>
          </a:p>
          <a:p>
            <a:pPr marL="0" indent="0">
              <a:buNone/>
            </a:pPr>
            <a:r>
              <a:rPr lang="en-US" sz="2138" dirty="0">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4851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F88812B-9B6B-C687-B33A-7526B0E9F75A}"/>
              </a:ext>
            </a:extLst>
          </p:cNvPr>
          <p:cNvSpPr txBox="1">
            <a:spLocks/>
          </p:cNvSpPr>
          <p:nvPr/>
        </p:nvSpPr>
        <p:spPr>
          <a:xfrm>
            <a:off x="467891" y="762000"/>
            <a:ext cx="8390106" cy="5562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Give us this day</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our daily bread. </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And forgive us our trespasses,</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as we forgive those who</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trespass against us.</a:t>
            </a:r>
          </a:p>
        </p:txBody>
      </p:sp>
    </p:spTree>
    <p:extLst>
      <p:ext uri="{BB962C8B-B14F-4D97-AF65-F5344CB8AC3E}">
        <p14:creationId xmlns:p14="http://schemas.microsoft.com/office/powerpoint/2010/main" val="4135067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F88812B-9B6B-C687-B33A-7526B0E9F75A}"/>
              </a:ext>
            </a:extLst>
          </p:cNvPr>
          <p:cNvSpPr txBox="1">
            <a:spLocks/>
          </p:cNvSpPr>
          <p:nvPr/>
        </p:nvSpPr>
        <p:spPr>
          <a:xfrm>
            <a:off x="467891" y="533400"/>
            <a:ext cx="8390106" cy="5943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And lead us not into temptation</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but deliver us from evil.</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For thine is the kingdom,</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and the power,</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and the glory, forever.</a:t>
            </a:r>
          </a:p>
          <a:p>
            <a:pPr marL="77153" indent="0">
              <a:buNone/>
            </a:pPr>
            <a:r>
              <a:rPr lang="en-US" sz="4800" b="1" dirty="0">
                <a:latin typeface="Arial" panose="020B0604020202020204" pitchFamily="34" charset="0"/>
                <a:ea typeface="Microsoft Sans Serif" panose="020B0604020202020204" pitchFamily="34" charset="0"/>
                <a:cs typeface="Arial" panose="020B0604020202020204" pitchFamily="34" charset="0"/>
              </a:rPr>
              <a:t>Amen.</a:t>
            </a:r>
          </a:p>
        </p:txBody>
      </p:sp>
    </p:spTree>
    <p:extLst>
      <p:ext uri="{BB962C8B-B14F-4D97-AF65-F5344CB8AC3E}">
        <p14:creationId xmlns:p14="http://schemas.microsoft.com/office/powerpoint/2010/main" val="157803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DFDC4-2790-BDC5-F974-7321ECE328B1}"/>
              </a:ext>
            </a:extLst>
          </p:cNvPr>
          <p:cNvSpPr>
            <a:spLocks noGrp="1"/>
          </p:cNvSpPr>
          <p:nvPr>
            <p:ph idx="1"/>
          </p:nvPr>
        </p:nvSpPr>
        <p:spPr>
          <a:xfrm>
            <a:off x="76200" y="4800600"/>
            <a:ext cx="8991600" cy="1981200"/>
          </a:xfrm>
        </p:spPr>
        <p:txBody>
          <a:bodyPr>
            <a:normAutofit/>
          </a:bodyPr>
          <a:lstStyle/>
          <a:p>
            <a:pPr marL="0" indent="0" algn="ctr">
              <a:buNone/>
            </a:pPr>
            <a:r>
              <a:rPr lang="en-US" sz="4400" dirty="0">
                <a:latin typeface="Arial" panose="020B0604020202020204" pitchFamily="34" charset="0"/>
                <a:cs typeface="Arial" panose="020B0604020202020204" pitchFamily="34" charset="0"/>
              </a:rPr>
              <a:t>Income received as of 2-18-2023</a:t>
            </a:r>
          </a:p>
          <a:p>
            <a:pPr marL="0" indent="0" algn="ctr">
              <a:buNone/>
            </a:pPr>
            <a:r>
              <a:rPr lang="en-US" sz="4400" dirty="0">
                <a:latin typeface="Arial" panose="020B0604020202020204" pitchFamily="34" charset="0"/>
                <a:cs typeface="Arial" panose="020B0604020202020204" pitchFamily="34" charset="0"/>
              </a:rPr>
              <a:t>$20,485.00</a:t>
            </a:r>
          </a:p>
        </p:txBody>
      </p:sp>
      <p:pic>
        <p:nvPicPr>
          <p:cNvPr id="8" name="Picture 7">
            <a:extLst>
              <a:ext uri="{FF2B5EF4-FFF2-40B4-BE49-F238E27FC236}">
                <a16:creationId xmlns:a16="http://schemas.microsoft.com/office/drawing/2014/main" id="{180C1012-0D87-3260-DD61-7E0CDBC2FB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4400" y="533400"/>
            <a:ext cx="7315200" cy="4038600"/>
          </a:xfrm>
          <a:prstGeom prst="rect">
            <a:avLst/>
          </a:prstGeom>
        </p:spPr>
      </p:pic>
    </p:spTree>
    <p:extLst>
      <p:ext uri="{BB962C8B-B14F-4D97-AF65-F5344CB8AC3E}">
        <p14:creationId xmlns:p14="http://schemas.microsoft.com/office/powerpoint/2010/main" val="3170343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B0B7D-A8F7-464F-B52B-02B1BC008FEB}"/>
              </a:ext>
            </a:extLst>
          </p:cNvPr>
          <p:cNvSpPr>
            <a:spLocks noGrp="1"/>
          </p:cNvSpPr>
          <p:nvPr>
            <p:ph idx="1"/>
          </p:nvPr>
        </p:nvSpPr>
        <p:spPr>
          <a:xfrm>
            <a:off x="304800" y="228600"/>
            <a:ext cx="8534399" cy="6629400"/>
          </a:xfrm>
        </p:spPr>
        <p:txBody>
          <a:bodyPr>
            <a:normAutofit/>
          </a:bodyPr>
          <a:lstStyle/>
          <a:p>
            <a:pPr marL="0" indent="0" algn="ctr">
              <a:buNone/>
            </a:pPr>
            <a:r>
              <a:rPr lang="en-US" sz="6000" b="1" dirty="0">
                <a:latin typeface="Georgia" panose="02040502050405020303" pitchFamily="18" charset="0"/>
              </a:rPr>
              <a:t>Anthem</a:t>
            </a:r>
          </a:p>
          <a:p>
            <a:pPr marL="0" indent="0" algn="ctr">
              <a:buNone/>
            </a:pPr>
            <a:r>
              <a:rPr lang="en-US" sz="5400" b="1" i="1" dirty="0">
                <a:latin typeface="Georgia" panose="02040502050405020303" pitchFamily="18" charset="0"/>
              </a:rPr>
              <a:t>“You Alone Are Holy”</a:t>
            </a:r>
          </a:p>
          <a:p>
            <a:pPr marL="0" indent="0" algn="ctr">
              <a:buNone/>
            </a:pPr>
            <a:r>
              <a:rPr lang="en-US" sz="4400" dirty="0">
                <a:latin typeface="Tahoma" panose="020B0604030504040204" pitchFamily="34" charset="0"/>
                <a:ea typeface="Tahoma" panose="020B0604030504040204" pitchFamily="34" charset="0"/>
                <a:cs typeface="Tahoma" panose="020B0604030504040204" pitchFamily="34" charset="0"/>
              </a:rPr>
              <a:t>Anon.</a:t>
            </a:r>
          </a:p>
          <a:p>
            <a:pPr marL="0" indent="0" algn="ctr">
              <a:buNone/>
            </a:pPr>
            <a:endParaRPr lang="en-US" sz="4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dirty="0">
                <a:latin typeface="Tahoma" panose="020B0604030504040204" pitchFamily="34" charset="0"/>
                <a:ea typeface="Tahoma" panose="020B0604030504040204" pitchFamily="34" charset="0"/>
                <a:cs typeface="Tahoma" panose="020B0604030504040204" pitchFamily="34" charset="0"/>
              </a:rPr>
              <a:t>The Chancel Choir</a:t>
            </a:r>
          </a:p>
          <a:p>
            <a:pPr marL="0" indent="0" algn="ctr">
              <a:buNone/>
            </a:pPr>
            <a:r>
              <a:rPr lang="en-US" sz="4400" dirty="0">
                <a:latin typeface="Tahoma" panose="020B0604030504040204" pitchFamily="34" charset="0"/>
                <a:ea typeface="Tahoma" panose="020B0604030504040204" pitchFamily="34" charset="0"/>
                <a:cs typeface="Tahoma" panose="020B0604030504040204" pitchFamily="34" charset="0"/>
              </a:rPr>
              <a:t>Tammi Powell, Director</a:t>
            </a:r>
          </a:p>
          <a:p>
            <a:pPr marL="0" indent="0" algn="ctr">
              <a:buNone/>
            </a:pPr>
            <a:endParaRPr lang="en-US" sz="4400" b="1" dirty="0">
              <a:latin typeface="Georgia" panose="02040502050405020303" pitchFamily="18" charset="0"/>
            </a:endParaRPr>
          </a:p>
        </p:txBody>
      </p:sp>
      <p:pic>
        <p:nvPicPr>
          <p:cNvPr id="2" name="Picture 1">
            <a:extLst>
              <a:ext uri="{FF2B5EF4-FFF2-40B4-BE49-F238E27FC236}">
                <a16:creationId xmlns:a16="http://schemas.microsoft.com/office/drawing/2014/main" id="{83BCF5F4-5CE5-EF93-E28F-FE59F686C4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03120" y="2667000"/>
            <a:ext cx="4937760" cy="2057400"/>
          </a:xfrm>
          <a:prstGeom prst="rect">
            <a:avLst/>
          </a:prstGeom>
        </p:spPr>
      </p:pic>
    </p:spTree>
    <p:extLst>
      <p:ext uri="{BB962C8B-B14F-4D97-AF65-F5344CB8AC3E}">
        <p14:creationId xmlns:p14="http://schemas.microsoft.com/office/powerpoint/2010/main" val="3679798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8" y="228600"/>
            <a:ext cx="9144000" cy="1371600"/>
          </a:xfrm>
        </p:spPr>
        <p:txBody>
          <a:bodyPr/>
          <a:lstStyle/>
          <a:p>
            <a:r>
              <a:rPr lang="en-US" sz="4800" b="1" dirty="0">
                <a:effectLst/>
                <a:latin typeface="Georgia" panose="02040502050405020303" pitchFamily="18" charset="0"/>
              </a:rPr>
              <a:t>Scripture</a:t>
            </a:r>
            <a:r>
              <a:rPr lang="en-US" sz="4800" b="1" cap="none" dirty="0">
                <a:effectLst/>
                <a:latin typeface="Georgia" panose="02040502050405020303" pitchFamily="18" charset="0"/>
              </a:rPr>
              <a:t> Lesson</a:t>
            </a:r>
            <a:br>
              <a:rPr lang="en-US" sz="4800" b="1" cap="none" dirty="0">
                <a:effectLst/>
                <a:latin typeface="Georgia" panose="02040502050405020303" pitchFamily="18" charset="0"/>
              </a:rPr>
            </a:br>
            <a:r>
              <a:rPr lang="en-US" sz="4800" b="1" cap="none" dirty="0">
                <a:effectLst/>
                <a:latin typeface="Georgia" panose="02040502050405020303" pitchFamily="18" charset="0"/>
              </a:rPr>
              <a:t>Philippians 3: 4b - 14</a:t>
            </a:r>
          </a:p>
        </p:txBody>
      </p:sp>
      <p:sp>
        <p:nvSpPr>
          <p:cNvPr id="3" name="Content Placeholder 2"/>
          <p:cNvSpPr>
            <a:spLocks noGrp="1"/>
          </p:cNvSpPr>
          <p:nvPr>
            <p:ph idx="1"/>
          </p:nvPr>
        </p:nvSpPr>
        <p:spPr>
          <a:xfrm>
            <a:off x="76200" y="1600200"/>
            <a:ext cx="8991600" cy="4340352"/>
          </a:xfrm>
        </p:spPr>
        <p:txBody>
          <a:bodyPr/>
          <a:lstStyle/>
          <a:p>
            <a:pPr marL="0" marR="0" indent="0">
              <a:spcBef>
                <a:spcPts val="0"/>
              </a:spcBef>
              <a:spcAft>
                <a:spcPts val="0"/>
              </a:spcAft>
              <a:buNone/>
            </a:pPr>
            <a:r>
              <a:rPr lang="en-US" sz="4800" baseline="30000" dirty="0">
                <a:effectLst/>
                <a:latin typeface="Arial" panose="020B0604020202020204" pitchFamily="34" charset="0"/>
                <a:ea typeface="Calibri" panose="020F0502020204030204" pitchFamily="34" charset="0"/>
                <a:cs typeface="Arial" panose="020B0604020202020204" pitchFamily="34" charset="0"/>
              </a:rPr>
              <a:t>4b</a:t>
            </a:r>
            <a:r>
              <a:rPr lang="en-US" sz="4800" b="0" dirty="0">
                <a:effectLst/>
                <a:latin typeface="Arial" panose="020B0604020202020204" pitchFamily="34" charset="0"/>
                <a:ea typeface="Calibri" panose="020F0502020204030204" pitchFamily="34" charset="0"/>
                <a:cs typeface="Arial" panose="020B0604020202020204" pitchFamily="34" charset="0"/>
              </a:rPr>
              <a:t> If anyone else has reason to be confident in the flesh, I have more: </a:t>
            </a:r>
            <a:r>
              <a:rPr lang="en-US" sz="4800" baseline="30000" dirty="0">
                <a:effectLst/>
                <a:latin typeface="Arial" panose="020B0604020202020204" pitchFamily="34" charset="0"/>
                <a:ea typeface="Calibri" panose="020F0502020204030204" pitchFamily="34" charset="0"/>
                <a:cs typeface="Arial" panose="020B0604020202020204" pitchFamily="34" charset="0"/>
              </a:rPr>
              <a:t>5</a:t>
            </a:r>
            <a:r>
              <a:rPr lang="en-US" sz="4800" b="0" dirty="0">
                <a:effectLst/>
                <a:latin typeface="Arial" panose="020B0604020202020204" pitchFamily="34" charset="0"/>
                <a:ea typeface="Calibri" panose="020F0502020204030204" pitchFamily="34" charset="0"/>
                <a:cs typeface="Arial" panose="020B0604020202020204" pitchFamily="34" charset="0"/>
              </a:rPr>
              <a:t> circumcised on the eighth day, a member of the people of Israel, of the</a:t>
            </a:r>
            <a:r>
              <a:rPr lang="en-US" sz="4800" b="0" dirty="0">
                <a:effectLst/>
                <a:latin typeface="Arial" panose="020B0604020202020204" pitchFamily="34" charset="0"/>
                <a:ea typeface="Times New Roman" panose="02020603050405020304" pitchFamily="18" charset="0"/>
                <a:cs typeface="Arial" panose="020B0604020202020204" pitchFamily="34" charset="0"/>
              </a:rPr>
              <a:t> tribe of Benjamin, a Hebrew born of Hebrews; as to the law, a Pharisee;</a:t>
            </a:r>
          </a:p>
        </p:txBody>
      </p:sp>
    </p:spTree>
    <p:extLst>
      <p:ext uri="{BB962C8B-B14F-4D97-AF65-F5344CB8AC3E}">
        <p14:creationId xmlns:p14="http://schemas.microsoft.com/office/powerpoint/2010/main" val="920525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172200"/>
          </a:xfrm>
        </p:spPr>
        <p:txBody>
          <a:bodyPr/>
          <a:lstStyle/>
          <a:p>
            <a:pPr marL="0" marR="0" indent="0">
              <a:spcBef>
                <a:spcPts val="0"/>
              </a:spcBef>
              <a:spcAft>
                <a:spcPts val="0"/>
              </a:spcAft>
              <a:buNone/>
            </a:pPr>
            <a:r>
              <a:rPr lang="en-US" sz="4800" baseline="30000" dirty="0">
                <a:effectLst/>
                <a:latin typeface="Arial" panose="020B0604020202020204" pitchFamily="34" charset="0"/>
                <a:ea typeface="Calibri" panose="020F0502020204030204" pitchFamily="34" charset="0"/>
                <a:cs typeface="Arial" panose="020B0604020202020204" pitchFamily="34" charset="0"/>
              </a:rPr>
              <a:t>6</a:t>
            </a:r>
            <a:r>
              <a:rPr lang="en-US" sz="4800" b="0" dirty="0">
                <a:effectLst/>
                <a:latin typeface="Arial" panose="020B0604020202020204" pitchFamily="34" charset="0"/>
                <a:ea typeface="Calibri" panose="020F0502020204030204" pitchFamily="34" charset="0"/>
                <a:cs typeface="Arial" panose="020B0604020202020204" pitchFamily="34" charset="0"/>
              </a:rPr>
              <a:t> as to zeal, a persecutor of the church; as to righteousness under the law, </a:t>
            </a:r>
            <a:r>
              <a:rPr lang="en-US" sz="4800" b="0" dirty="0">
                <a:effectLst/>
                <a:latin typeface="Arial" panose="020B0604020202020204" pitchFamily="34" charset="0"/>
                <a:ea typeface="Times New Roman" panose="02020603050405020304" pitchFamily="18" charset="0"/>
                <a:cs typeface="Arial" panose="020B0604020202020204" pitchFamily="34" charset="0"/>
              </a:rPr>
              <a:t>blameless.  </a:t>
            </a:r>
            <a:r>
              <a:rPr lang="en-US" sz="4800" baseline="30000" dirty="0">
                <a:effectLst/>
                <a:latin typeface="Arial" panose="020B0604020202020204" pitchFamily="34" charset="0"/>
                <a:ea typeface="Calibri" panose="020F0502020204030204" pitchFamily="34" charset="0"/>
                <a:cs typeface="Arial" panose="020B0604020202020204" pitchFamily="34" charset="0"/>
              </a:rPr>
              <a:t>7</a:t>
            </a:r>
            <a:r>
              <a:rPr lang="en-US" sz="4800" b="0" dirty="0">
                <a:effectLst/>
                <a:latin typeface="Arial" panose="020B0604020202020204" pitchFamily="34" charset="0"/>
                <a:ea typeface="Times New Roman" panose="02020603050405020304" pitchFamily="18" charset="0"/>
                <a:cs typeface="Arial" panose="020B0604020202020204" pitchFamily="34" charset="0"/>
              </a:rPr>
              <a:t> Yet whatever gains I had, these I have come to regard as loss because of Christ. </a:t>
            </a: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196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24600"/>
          </a:xfrm>
        </p:spPr>
        <p:txBody>
          <a:bodyPr/>
          <a:lstStyle/>
          <a:p>
            <a:pPr marL="0" indent="0">
              <a:buNone/>
            </a:pPr>
            <a:r>
              <a:rPr lang="en-US" sz="4800" baseline="30000" dirty="0">
                <a:effectLst/>
                <a:latin typeface="Arial" panose="020B0604020202020204" pitchFamily="34" charset="0"/>
                <a:ea typeface="Times New Roman" panose="02020603050405020304" pitchFamily="18" charset="0"/>
                <a:cs typeface="Arial" panose="020B0604020202020204" pitchFamily="34" charset="0"/>
              </a:rPr>
              <a:t>8</a:t>
            </a:r>
            <a:r>
              <a:rPr lang="en-US" sz="4800" b="0" dirty="0">
                <a:effectLst/>
                <a:latin typeface="Arial" panose="020B0604020202020204" pitchFamily="34" charset="0"/>
                <a:ea typeface="Times New Roman" panose="02020603050405020304" pitchFamily="18" charset="0"/>
                <a:cs typeface="Arial" panose="020B0604020202020204" pitchFamily="34" charset="0"/>
              </a:rPr>
              <a:t>  More than that, I regard everything as loss because of the surpassing value of knowing Christ Jesus my Lord.  For his sake I have suffered the loss of all things, and I regard them a rubbish, in order that I may gain Christ </a:t>
            </a: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1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477000"/>
          </a:xfrm>
        </p:spPr>
        <p:txBody>
          <a:bodyPr>
            <a:normAutofit/>
          </a:bodyPr>
          <a:lstStyle/>
          <a:p>
            <a:pPr algn="ctr"/>
            <a:r>
              <a:rPr lang="en-US" sz="6000" b="1" dirty="0">
                <a:latin typeface="Georgia" panose="02040502050405020303" pitchFamily="18" charset="0"/>
                <a:ea typeface="Tahoma" panose="020B0604030504040204" pitchFamily="34" charset="0"/>
                <a:cs typeface="Tahoma" panose="020B0604030504040204" pitchFamily="34" charset="0"/>
              </a:rPr>
              <a:t>Prelude  </a:t>
            </a:r>
            <a:br>
              <a:rPr lang="en-US" sz="6000" b="1" dirty="0">
                <a:latin typeface="Georgia" panose="02040502050405020303" pitchFamily="18" charset="0"/>
                <a:ea typeface="Tahoma" panose="020B0604030504040204" pitchFamily="34" charset="0"/>
                <a:cs typeface="Tahoma" panose="020B0604030504040204" pitchFamily="34" charset="0"/>
              </a:rPr>
            </a:br>
            <a:br>
              <a:rPr lang="en-US" sz="6000" b="1" dirty="0">
                <a:latin typeface="Georgia" panose="02040502050405020303" pitchFamily="18" charset="0"/>
                <a:ea typeface="Tahoma" panose="020B0604030504040204" pitchFamily="34" charset="0"/>
                <a:cs typeface="Tahoma" panose="020B0604030504040204" pitchFamily="34" charset="0"/>
              </a:rPr>
            </a:br>
            <a:r>
              <a:rPr lang="en-US" sz="5400" i="1" dirty="0">
                <a:latin typeface="Tahoma" panose="020B0604030504040204" pitchFamily="34" charset="0"/>
                <a:ea typeface="Tahoma" panose="020B0604030504040204" pitchFamily="34" charset="0"/>
                <a:cs typeface="Tahoma" panose="020B0604030504040204" pitchFamily="34" charset="0"/>
              </a:rPr>
              <a:t>“Alas! and Did My Savior Bleed”</a:t>
            </a:r>
            <a:br>
              <a:rPr lang="en-US" sz="5400" i="1" dirty="0">
                <a:latin typeface="Tahoma" panose="020B0604030504040204" pitchFamily="34" charset="0"/>
                <a:ea typeface="Tahoma" panose="020B0604030504040204" pitchFamily="34" charset="0"/>
                <a:cs typeface="Tahoma" panose="020B0604030504040204" pitchFamily="34" charset="0"/>
              </a:rPr>
            </a:br>
            <a:br>
              <a:rPr lang="en-US" sz="5400" i="1" dirty="0">
                <a:latin typeface="Tahoma" panose="020B0604030504040204" pitchFamily="34" charset="0"/>
                <a:ea typeface="Tahoma" panose="020B0604030504040204" pitchFamily="34" charset="0"/>
                <a:cs typeface="Tahoma" panose="020B0604030504040204" pitchFamily="34" charset="0"/>
              </a:rPr>
            </a:br>
            <a:r>
              <a:rPr lang="en-US" sz="4800" dirty="0">
                <a:latin typeface="Tahoma" panose="020B0604030504040204" pitchFamily="34" charset="0"/>
                <a:ea typeface="Tahoma" panose="020B0604030504040204" pitchFamily="34" charset="0"/>
                <a:cs typeface="Tahoma" panose="020B0604030504040204" pitchFamily="34" charset="0"/>
              </a:rPr>
              <a:t>Hoover First Music Trio</a:t>
            </a:r>
            <a:endParaRPr lang="en-US" sz="6000" i="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722B17-A66F-B314-C703-EFBBACD60EE8}"/>
              </a:ext>
            </a:extLst>
          </p:cNvPr>
          <p:cNvPicPr>
            <a:picLocks noChangeAspect="1"/>
          </p:cNvPicPr>
          <p:nvPr/>
        </p:nvPicPr>
        <p:blipFill>
          <a:blip r:embed="rId2"/>
          <a:stretch>
            <a:fillRect/>
          </a:stretch>
        </p:blipFill>
        <p:spPr>
          <a:xfrm rot="20945430">
            <a:off x="6308477" y="1285291"/>
            <a:ext cx="1149752" cy="823472"/>
          </a:xfrm>
          <a:prstGeom prst="rect">
            <a:avLst/>
          </a:prstGeom>
        </p:spPr>
      </p:pic>
      <p:pic>
        <p:nvPicPr>
          <p:cNvPr id="7" name="Picture 6">
            <a:extLst>
              <a:ext uri="{FF2B5EF4-FFF2-40B4-BE49-F238E27FC236}">
                <a16:creationId xmlns:a16="http://schemas.microsoft.com/office/drawing/2014/main" id="{F816238C-48DC-9ECE-5BA4-CD22818AC914}"/>
              </a:ext>
            </a:extLst>
          </p:cNvPr>
          <p:cNvPicPr>
            <a:picLocks noChangeAspect="1"/>
          </p:cNvPicPr>
          <p:nvPr/>
        </p:nvPicPr>
        <p:blipFill>
          <a:blip r:embed="rId2"/>
          <a:stretch>
            <a:fillRect/>
          </a:stretch>
        </p:blipFill>
        <p:spPr>
          <a:xfrm rot="20945430">
            <a:off x="1685771" y="1285291"/>
            <a:ext cx="1149752" cy="823472"/>
          </a:xfrm>
          <a:prstGeom prst="rect">
            <a:avLst/>
          </a:prstGeom>
        </p:spPr>
      </p:pic>
    </p:spTree>
    <p:extLst>
      <p:ext uri="{BB962C8B-B14F-4D97-AF65-F5344CB8AC3E}">
        <p14:creationId xmlns:p14="http://schemas.microsoft.com/office/powerpoint/2010/main" val="3778685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2662C67-0F7A-4BA9-6205-1428597FEB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A5C2C-840B-4FA7-F7B5-E20FFF6985A7}"/>
              </a:ext>
            </a:extLst>
          </p:cNvPr>
          <p:cNvSpPr>
            <a:spLocks noGrp="1"/>
          </p:cNvSpPr>
          <p:nvPr>
            <p:ph idx="1"/>
          </p:nvPr>
        </p:nvSpPr>
        <p:spPr>
          <a:xfrm>
            <a:off x="152400" y="228600"/>
            <a:ext cx="8839200" cy="6324600"/>
          </a:xfrm>
        </p:spPr>
        <p:txBody>
          <a:bodyPr/>
          <a:lstStyle/>
          <a:p>
            <a:pPr marL="0" indent="0">
              <a:buNone/>
            </a:pPr>
            <a:r>
              <a:rPr lang="en-US" sz="4800" baseline="30000" dirty="0">
                <a:effectLst/>
                <a:latin typeface="Arial" panose="020B0604020202020204" pitchFamily="34" charset="0"/>
                <a:cs typeface="Arial" panose="020B0604020202020204" pitchFamily="34" charset="0"/>
              </a:rPr>
              <a:t>9</a:t>
            </a:r>
            <a:r>
              <a:rPr lang="en-US" sz="4800" b="0" dirty="0">
                <a:effectLst/>
                <a:latin typeface="Arial" panose="020B0604020202020204" pitchFamily="34" charset="0"/>
                <a:ea typeface="Times New Roman" panose="02020603050405020304" pitchFamily="18" charset="0"/>
                <a:cs typeface="Arial" panose="020B0604020202020204" pitchFamily="34" charset="0"/>
              </a:rPr>
              <a:t> and be found in him, not having a righteousness of my own that comes from the law, but one that comes through faith in Christ, the righteousness from God based on faith. </a:t>
            </a: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402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CCD7AE-8811-95EB-4846-1B03638087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2DD50-CC44-2083-E01C-C58DC2AAF837}"/>
              </a:ext>
            </a:extLst>
          </p:cNvPr>
          <p:cNvSpPr>
            <a:spLocks noGrp="1"/>
          </p:cNvSpPr>
          <p:nvPr>
            <p:ph idx="1"/>
          </p:nvPr>
        </p:nvSpPr>
        <p:spPr>
          <a:xfrm>
            <a:off x="152400" y="228600"/>
            <a:ext cx="8839200" cy="6324600"/>
          </a:xfrm>
        </p:spPr>
        <p:txBody>
          <a:bodyPr/>
          <a:lstStyle/>
          <a:p>
            <a:pPr marL="0" indent="0">
              <a:buNone/>
            </a:pPr>
            <a:r>
              <a:rPr lang="en-US" sz="4800" baseline="30000" dirty="0">
                <a:effectLst/>
                <a:latin typeface="Arial" panose="020B0604020202020204" pitchFamily="34" charset="0"/>
                <a:ea typeface="Times New Roman" panose="02020603050405020304" pitchFamily="18" charset="0"/>
                <a:cs typeface="Arial" panose="020B0604020202020204" pitchFamily="34" charset="0"/>
              </a:rPr>
              <a:t>10</a:t>
            </a:r>
            <a:r>
              <a:rPr lang="en-US" sz="4800" b="0" dirty="0">
                <a:effectLst/>
                <a:latin typeface="Arial" panose="020B0604020202020204" pitchFamily="34" charset="0"/>
                <a:ea typeface="Times New Roman" panose="02020603050405020304" pitchFamily="18" charset="0"/>
                <a:cs typeface="Arial" panose="020B0604020202020204" pitchFamily="34" charset="0"/>
              </a:rPr>
              <a:t> I want to know Christ and the power of his resurrection and the sharing of his sufferings by becoming like him in his death, </a:t>
            </a:r>
            <a:r>
              <a:rPr lang="en-US" sz="4800" baseline="30000" dirty="0">
                <a:effectLst/>
                <a:latin typeface="Arial" panose="020B0604020202020204" pitchFamily="34" charset="0"/>
                <a:cs typeface="Arial" panose="020B0604020202020204" pitchFamily="34" charset="0"/>
              </a:rPr>
              <a:t>11</a:t>
            </a:r>
            <a:r>
              <a:rPr lang="en-US" sz="4800" b="0" dirty="0">
                <a:effectLst/>
                <a:latin typeface="Arial" panose="020B0604020202020204" pitchFamily="34" charset="0"/>
                <a:ea typeface="Times New Roman" panose="02020603050405020304" pitchFamily="18" charset="0"/>
                <a:cs typeface="Arial" panose="020B0604020202020204" pitchFamily="34" charset="0"/>
              </a:rPr>
              <a:t> if somehow I may attain the resurrection from the dead. </a:t>
            </a: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795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F32460-A84D-DCEA-0803-7D01779FDD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36608-5D09-F62C-56B6-D9FCAE76D313}"/>
              </a:ext>
            </a:extLst>
          </p:cNvPr>
          <p:cNvSpPr>
            <a:spLocks noGrp="1"/>
          </p:cNvSpPr>
          <p:nvPr>
            <p:ph idx="1"/>
          </p:nvPr>
        </p:nvSpPr>
        <p:spPr>
          <a:xfrm>
            <a:off x="152400" y="228600"/>
            <a:ext cx="8839200" cy="6324600"/>
          </a:xfrm>
        </p:spPr>
        <p:txBody>
          <a:bodyPr/>
          <a:lstStyle/>
          <a:p>
            <a:pPr marL="0" indent="0">
              <a:buNone/>
            </a:pPr>
            <a:r>
              <a:rPr lang="en-US" sz="4800" baseline="30000" dirty="0">
                <a:effectLst/>
                <a:latin typeface="Arial" panose="020B0604020202020204" pitchFamily="34" charset="0"/>
                <a:ea typeface="Times New Roman" panose="02020603050405020304" pitchFamily="18" charset="0"/>
                <a:cs typeface="Arial" panose="020B0604020202020204" pitchFamily="34" charset="0"/>
              </a:rPr>
              <a:t>12</a:t>
            </a:r>
            <a:r>
              <a:rPr lang="en-US" sz="4800" b="0" dirty="0">
                <a:effectLst/>
                <a:latin typeface="Arial" panose="020B0604020202020204" pitchFamily="34" charset="0"/>
                <a:ea typeface="Times New Roman" panose="02020603050405020304" pitchFamily="18" charset="0"/>
                <a:cs typeface="Arial" panose="020B0604020202020204" pitchFamily="34" charset="0"/>
              </a:rPr>
              <a:t> Not that I have already obtained this or have already reached the goal; but I press on to make it my own, because Christ Jesus has made me his own.  </a:t>
            </a: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816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F554E4-03B6-0B20-874F-E904EC4EE5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76642-4815-E77D-C2C1-721542A2675F}"/>
              </a:ext>
            </a:extLst>
          </p:cNvPr>
          <p:cNvSpPr>
            <a:spLocks noGrp="1"/>
          </p:cNvSpPr>
          <p:nvPr>
            <p:ph idx="1"/>
          </p:nvPr>
        </p:nvSpPr>
        <p:spPr>
          <a:xfrm>
            <a:off x="152400" y="228600"/>
            <a:ext cx="8839200" cy="6324600"/>
          </a:xfrm>
        </p:spPr>
        <p:txBody>
          <a:bodyPr/>
          <a:lstStyle/>
          <a:p>
            <a:pPr marL="0" indent="0">
              <a:buNone/>
            </a:pPr>
            <a:r>
              <a:rPr lang="en-US" sz="4800" baseline="30000" dirty="0">
                <a:effectLst/>
                <a:latin typeface="Arial" panose="020B0604020202020204" pitchFamily="34" charset="0"/>
                <a:cs typeface="Arial" panose="020B0604020202020204" pitchFamily="34" charset="0"/>
              </a:rPr>
              <a:t>13</a:t>
            </a:r>
            <a:r>
              <a:rPr lang="en-US" sz="4800" b="0" dirty="0">
                <a:effectLst/>
                <a:latin typeface="Arial" panose="020B0604020202020204" pitchFamily="34" charset="0"/>
                <a:ea typeface="Times New Roman" panose="02020603050405020304" pitchFamily="18" charset="0"/>
                <a:cs typeface="Arial" panose="020B0604020202020204" pitchFamily="34" charset="0"/>
              </a:rPr>
              <a:t> Beloved, I do not consider that I have made it my own; but this one thing I do: forgetting what lies behind and straining forward to what lies ahead</a:t>
            </a:r>
            <a:r>
              <a:rPr lang="en-US" sz="4800" b="0" dirty="0">
                <a:effectLst/>
                <a:latin typeface="Arial" panose="020B0604020202020204" pitchFamily="34" charset="0"/>
                <a:cs typeface="Arial" panose="020B0604020202020204" pitchFamily="34" charset="0"/>
              </a:rPr>
              <a:t>, </a:t>
            </a:r>
          </a:p>
          <a:p>
            <a:pPr marL="0" indent="0">
              <a:buNone/>
            </a:pPr>
            <a:r>
              <a:rPr lang="en-US" sz="4800" baseline="30000" dirty="0">
                <a:effectLst/>
                <a:latin typeface="Arial" panose="020B0604020202020204" pitchFamily="34" charset="0"/>
                <a:cs typeface="Arial" panose="020B0604020202020204" pitchFamily="34" charset="0"/>
              </a:rPr>
              <a:t>14</a:t>
            </a:r>
            <a:r>
              <a:rPr lang="en-US" sz="4800" b="0" dirty="0">
                <a:effectLst/>
                <a:latin typeface="Arial" panose="020B0604020202020204" pitchFamily="34" charset="0"/>
                <a:cs typeface="Arial" panose="020B0604020202020204" pitchFamily="34" charset="0"/>
              </a:rPr>
              <a:t> I press on toward the goal for the prize of the heavenly call of God in Christ Jesus.</a:t>
            </a:r>
          </a:p>
          <a:p>
            <a:pPr marL="0" indent="0">
              <a:buNone/>
            </a:pPr>
            <a:endParaRPr lang="en-US" sz="4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518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4191000"/>
          </a:xfrm>
        </p:spPr>
        <p:txBody>
          <a:bodyPr/>
          <a:lstStyle/>
          <a:p>
            <a:pPr marL="82296" indent="0" algn="ctr">
              <a:buNone/>
            </a:pPr>
            <a:r>
              <a:rPr lang="en-US" sz="4800" dirty="0">
                <a:effectLst>
                  <a:outerShdw blurRad="38100" dist="38100" dir="2700000" algn="tl">
                    <a:srgbClr val="000000">
                      <a:alpha val="43137"/>
                    </a:srgbClr>
                  </a:outerShdw>
                </a:effectLst>
              </a:rPr>
              <a:t> </a:t>
            </a:r>
            <a:endParaRPr lang="en-US" sz="5400" b="0" dirty="0">
              <a:effectLst/>
            </a:endParaRPr>
          </a:p>
          <a:p>
            <a:pPr marL="82296" indent="0" algn="ctr">
              <a:buNone/>
            </a:pPr>
            <a:r>
              <a:rPr lang="en-US" sz="5400" b="0" dirty="0">
                <a:effectLst/>
              </a:rPr>
              <a:t> </a:t>
            </a:r>
            <a:r>
              <a:rPr lang="en-US" sz="6000" i="1" dirty="0">
                <a:effectLst/>
                <a:latin typeface="Georgia" panose="02040502050405020303" pitchFamily="18" charset="0"/>
              </a:rPr>
              <a:t>“That One Thing”</a:t>
            </a:r>
          </a:p>
          <a:p>
            <a:pPr marL="82296" indent="0" algn="ctr">
              <a:buNone/>
            </a:pPr>
            <a:endParaRPr lang="en-US" sz="4000" dirty="0">
              <a:effectLst/>
              <a:latin typeface="Georgia" panose="02040502050405020303" pitchFamily="18" charset="0"/>
            </a:endParaRPr>
          </a:p>
          <a:p>
            <a:pPr marL="82296" indent="0" algn="ctr">
              <a:buNone/>
            </a:pPr>
            <a:r>
              <a:rPr lang="en-US" sz="4800" dirty="0">
                <a:effectLst/>
                <a:latin typeface="Georgia" panose="02040502050405020303" pitchFamily="18" charset="0"/>
              </a:rPr>
              <a:t>Rev. Jimmy </a:t>
            </a:r>
            <a:r>
              <a:rPr lang="en-US" sz="4800" dirty="0" err="1">
                <a:effectLst/>
                <a:latin typeface="Georgia" panose="02040502050405020303" pitchFamily="18" charset="0"/>
              </a:rPr>
              <a:t>Bassham</a:t>
            </a:r>
            <a:endParaRPr lang="en-US" sz="4800" i="1" dirty="0">
              <a:effectLst/>
              <a:latin typeface="Georgia" panose="02040502050405020303" pitchFamily="18" charset="0"/>
            </a:endParaRPr>
          </a:p>
          <a:p>
            <a:pPr marL="82296" indent="0">
              <a:buNone/>
            </a:pPr>
            <a:endParaRPr lang="en-US" sz="3200" b="0" dirty="0">
              <a:effectLst/>
            </a:endParaRPr>
          </a:p>
          <a:p>
            <a:pPr marL="82296" indent="0" algn="ctr">
              <a:buNone/>
            </a:pPr>
            <a:endParaRPr lang="en-US" sz="3200" b="0" dirty="0">
              <a:effectLst/>
            </a:endParaRPr>
          </a:p>
          <a:p>
            <a:pPr marL="82296" indent="0" algn="ctr">
              <a:buNone/>
            </a:pPr>
            <a:endParaRPr lang="en-US" sz="3200" b="0" dirty="0">
              <a:effectLst/>
            </a:endParaRPr>
          </a:p>
          <a:p>
            <a:pPr marL="82296" indent="0" algn="ctr">
              <a:buNone/>
            </a:pPr>
            <a:endParaRPr lang="en-US" sz="3200" b="0" dirty="0">
              <a:effectLst/>
            </a:endParaRPr>
          </a:p>
          <a:p>
            <a:pPr marL="82296" indent="0" algn="ctr">
              <a:buNone/>
            </a:pPr>
            <a:endParaRPr lang="en-US" sz="3200" b="0" dirty="0">
              <a:effectLst/>
            </a:endParaRPr>
          </a:p>
          <a:p>
            <a:pPr marL="82296" indent="0" algn="ctr">
              <a:buNone/>
            </a:pPr>
            <a:endParaRPr lang="en-US" sz="3200" b="0" dirty="0">
              <a:effectLst/>
            </a:endParaRPr>
          </a:p>
          <a:p>
            <a:pPr marL="82296" indent="0">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a:p>
            <a:pPr marL="82296" indent="0" algn="ctr">
              <a:buNone/>
            </a:pPr>
            <a:endParaRPr lang="en-US" sz="3200" b="0" dirty="0">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AC76C412-2334-369A-E53F-A3D53AA4FE80}"/>
              </a:ext>
            </a:extLst>
          </p:cNvPr>
          <p:cNvGraphicFramePr>
            <a:graphicFrameLocks noGrp="1"/>
          </p:cNvGraphicFramePr>
          <p:nvPr>
            <p:extLst>
              <p:ext uri="{D42A27DB-BD31-4B8C-83A1-F6EECF244321}">
                <p14:modId xmlns:p14="http://schemas.microsoft.com/office/powerpoint/2010/main" val="3134182390"/>
              </p:ext>
            </p:extLst>
          </p:nvPr>
        </p:nvGraphicFramePr>
        <p:xfrm>
          <a:off x="589175" y="586818"/>
          <a:ext cx="7965649" cy="5684363"/>
        </p:xfrm>
        <a:graphic>
          <a:graphicData uri="http://schemas.openxmlformats.org/drawingml/2006/table">
            <a:tbl>
              <a:tblPr/>
              <a:tblGrid>
                <a:gridCol w="7965649">
                  <a:extLst>
                    <a:ext uri="{9D8B030D-6E8A-4147-A177-3AD203B41FA5}">
                      <a16:colId xmlns:a16="http://schemas.microsoft.com/office/drawing/2014/main" val="1709969991"/>
                    </a:ext>
                  </a:extLst>
                </a:gridCol>
              </a:tblGrid>
              <a:tr h="5684363">
                <a:tc>
                  <a:txBody>
                    <a:bodyPr/>
                    <a:lstStyle/>
                    <a:p>
                      <a:endParaRPr lang="en-US" dirty="0"/>
                    </a:p>
                  </a:txBody>
                  <a:tcPr>
                    <a:lnL w="12700" cmpd="sng">
                      <a:solidFill>
                        <a:srgbClr val="7030A0"/>
                      </a:solidFill>
                      <a:prstDash val="solid"/>
                    </a:lnL>
                    <a:lnR w="12700" cmpd="sng">
                      <a:solidFill>
                        <a:srgbClr val="7030A0"/>
                      </a:solidFill>
                      <a:prstDash val="solid"/>
                    </a:lnR>
                    <a:lnT w="12700" cmpd="sng">
                      <a:solidFill>
                        <a:srgbClr val="7030A0"/>
                      </a:solidFill>
                      <a:prstDash val="solid"/>
                    </a:lnT>
                    <a:lnB w="12700" cmpd="sng">
                      <a:solidFill>
                        <a:srgbClr val="7030A0"/>
                      </a:solidFill>
                      <a:prstDash val="solid"/>
                    </a:lnB>
                  </a:tcPr>
                </a:tc>
                <a:extLst>
                  <a:ext uri="{0D108BD9-81ED-4DB2-BD59-A6C34878D82A}">
                    <a16:rowId xmlns:a16="http://schemas.microsoft.com/office/drawing/2014/main" val="2667990542"/>
                  </a:ext>
                </a:extLst>
              </a:tr>
            </a:tbl>
          </a:graphicData>
        </a:graphic>
      </p:graphicFrame>
    </p:spTree>
    <p:extLst>
      <p:ext uri="{BB962C8B-B14F-4D97-AF65-F5344CB8AC3E}">
        <p14:creationId xmlns:p14="http://schemas.microsoft.com/office/powerpoint/2010/main" val="707031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91092"/>
            <a:ext cx="9144000" cy="5066907"/>
          </a:xfrm>
        </p:spPr>
        <p:txBody>
          <a:bodyPr>
            <a:normAutofit/>
          </a:bodyPr>
          <a:lstStyle/>
          <a:p>
            <a:pPr marL="0" indent="0" algn="ctr">
              <a:buNone/>
            </a:pPr>
            <a:r>
              <a:rPr lang="en-US" sz="5400" b="1" dirty="0">
                <a:latin typeface="Georgia" panose="02040502050405020303" pitchFamily="18" charset="0"/>
                <a:ea typeface="Tahoma" panose="020B0604030504040204" pitchFamily="34" charset="0"/>
                <a:cs typeface="Tahoma" panose="020B0604030504040204" pitchFamily="34" charset="0"/>
              </a:rPr>
              <a:t>*Hymn of Dedication</a:t>
            </a:r>
          </a:p>
          <a:p>
            <a:pPr marL="0" indent="0" algn="ctr">
              <a:buNone/>
            </a:pPr>
            <a:endParaRPr lang="en-US" sz="2400" b="1" i="1" dirty="0">
              <a:latin typeface="Georgia" panose="02040502050405020303" pitchFamily="18" charset="0"/>
              <a:ea typeface="Tahoma" panose="020B0604030504040204" pitchFamily="34" charset="0"/>
              <a:cs typeface="Tahoma" panose="020B0604030504040204" pitchFamily="34" charset="0"/>
            </a:endParaRPr>
          </a:p>
          <a:p>
            <a:pPr marL="0" indent="0" algn="ctr">
              <a:buNone/>
            </a:pPr>
            <a:r>
              <a:rPr lang="en-US" sz="4800" b="1" i="1" dirty="0">
                <a:latin typeface="Georgia" panose="02040502050405020303" pitchFamily="18" charset="0"/>
                <a:ea typeface="Tahoma" panose="020B0604030504040204" pitchFamily="34" charset="0"/>
                <a:cs typeface="Tahoma" panose="020B0604030504040204" pitchFamily="34" charset="0"/>
              </a:rPr>
              <a:t>“Am I a Solider </a:t>
            </a:r>
          </a:p>
          <a:p>
            <a:pPr marL="0" indent="0" algn="ctr">
              <a:buNone/>
            </a:pPr>
            <a:r>
              <a:rPr lang="en-US" sz="4800" b="1" i="1" dirty="0">
                <a:latin typeface="Georgia" panose="02040502050405020303" pitchFamily="18" charset="0"/>
                <a:ea typeface="Tahoma" panose="020B0604030504040204" pitchFamily="34" charset="0"/>
                <a:cs typeface="Tahoma" panose="020B0604030504040204" pitchFamily="34" charset="0"/>
              </a:rPr>
              <a:t>of the Cross”</a:t>
            </a:r>
          </a:p>
          <a:p>
            <a:pPr marL="0" indent="0" algn="ctr">
              <a:buNone/>
            </a:pPr>
            <a:endParaRPr lang="en-US" sz="2400" b="1" i="1" dirty="0">
              <a:latin typeface="Georgia" panose="02040502050405020303" pitchFamily="18" charset="0"/>
              <a:ea typeface="Tahoma" panose="020B0604030504040204" pitchFamily="34" charset="0"/>
              <a:cs typeface="Tahoma" panose="020B0604030504040204" pitchFamily="34" charset="0"/>
            </a:endParaRPr>
          </a:p>
          <a:p>
            <a:pPr marL="0" indent="0" algn="ctr">
              <a:buNone/>
            </a:pPr>
            <a:r>
              <a:rPr lang="en-US" sz="4800" b="1" dirty="0">
                <a:latin typeface="Arial" panose="020B0604020202020204" pitchFamily="34" charset="0"/>
                <a:ea typeface="Tahoma" panose="020B0604030504040204" pitchFamily="34" charset="0"/>
                <a:cs typeface="Arial" panose="020B0604020202020204" pitchFamily="34" charset="0"/>
              </a:rPr>
              <a:t>UMH 511, vs. 1 - 6</a:t>
            </a:r>
          </a:p>
          <a:p>
            <a:pPr marL="0" indent="0" algn="ctr">
              <a:buNone/>
            </a:pP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555FC946-5A87-63E4-445D-1B507A16A4D8}"/>
              </a:ext>
            </a:extLst>
          </p:cNvPr>
          <p:cNvPicPr>
            <a:picLocks noChangeAspect="1"/>
          </p:cNvPicPr>
          <p:nvPr/>
        </p:nvPicPr>
        <p:blipFill>
          <a:blip r:embed="rId2"/>
          <a:stretch>
            <a:fillRect/>
          </a:stretch>
        </p:blipFill>
        <p:spPr>
          <a:xfrm rot="20945430">
            <a:off x="3973666" y="562695"/>
            <a:ext cx="1196669" cy="857075"/>
          </a:xfrm>
          <a:prstGeom prst="rect">
            <a:avLst/>
          </a:prstGeom>
        </p:spPr>
      </p:pic>
    </p:spTree>
    <p:extLst>
      <p:ext uri="{BB962C8B-B14F-4D97-AF65-F5344CB8AC3E}">
        <p14:creationId xmlns:p14="http://schemas.microsoft.com/office/powerpoint/2010/main" val="969159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30174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1. Am I a soldier</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of the cross,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a follower</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of the Lamb,</a:t>
            </a:r>
          </a:p>
        </p:txBody>
      </p:sp>
    </p:spTree>
    <p:extLst>
      <p:ext uri="{BB962C8B-B14F-4D97-AF65-F5344CB8AC3E}">
        <p14:creationId xmlns:p14="http://schemas.microsoft.com/office/powerpoint/2010/main" val="3706346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17160-266F-541C-9715-2972E7C4BBFD}"/>
              </a:ext>
            </a:extLst>
          </p:cNvPr>
          <p:cNvSpPr>
            <a:spLocks noGrp="1"/>
          </p:cNvSpPr>
          <p:nvPr>
            <p:ph idx="1"/>
          </p:nvPr>
        </p:nvSpPr>
        <p:spPr>
          <a:xfrm>
            <a:off x="304800" y="152400"/>
            <a:ext cx="8610600" cy="6477000"/>
          </a:xfrm>
        </p:spPr>
        <p:txBody>
          <a:bodyPr>
            <a:noAutofit/>
          </a:bodyPr>
          <a:lstStyle/>
          <a:p>
            <a:pPr marL="0" indent="0">
              <a:buNone/>
            </a:pPr>
            <a:r>
              <a:rPr lang="en-US" altLang="en-US" sz="7200" dirty="0">
                <a:latin typeface="Tahoma" panose="020B0604030504040204" pitchFamily="34" charset="0"/>
                <a:ea typeface="Tahoma" panose="020B0604030504040204" pitchFamily="34" charset="0"/>
                <a:cs typeface="Tahoma" panose="020B0604030504040204" pitchFamily="34" charset="0"/>
              </a:rPr>
              <a:t>and shall I fear</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to own his cause,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or blush</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to speak his name?</a:t>
            </a:r>
          </a:p>
        </p:txBody>
      </p:sp>
    </p:spTree>
    <p:extLst>
      <p:ext uri="{BB962C8B-B14F-4D97-AF65-F5344CB8AC3E}">
        <p14:creationId xmlns:p14="http://schemas.microsoft.com/office/powerpoint/2010/main" val="344253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324600"/>
          </a:xfrm>
        </p:spPr>
        <p:txBody>
          <a:bodyPr>
            <a:no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2. Must I be carried</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to the skies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on flowery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beds of ease,</a:t>
            </a:r>
          </a:p>
        </p:txBody>
      </p:sp>
    </p:spTree>
    <p:extLst>
      <p:ext uri="{BB962C8B-B14F-4D97-AF65-F5344CB8AC3E}">
        <p14:creationId xmlns:p14="http://schemas.microsoft.com/office/powerpoint/2010/main" val="3858758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4008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while others fought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to win the prize,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and sailed through</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bloody seas?</a:t>
            </a:r>
          </a:p>
        </p:txBody>
      </p:sp>
    </p:spTree>
    <p:extLst>
      <p:ext uri="{BB962C8B-B14F-4D97-AF65-F5344CB8AC3E}">
        <p14:creationId xmlns:p14="http://schemas.microsoft.com/office/powerpoint/2010/main" val="224072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8256F8-1FEC-4FC0-96A3-9A953EE88358}"/>
              </a:ext>
            </a:extLst>
          </p:cNvPr>
          <p:cNvSpPr>
            <a:spLocks noGrp="1"/>
          </p:cNvSpPr>
          <p:nvPr>
            <p:ph idx="1"/>
          </p:nvPr>
        </p:nvSpPr>
        <p:spPr>
          <a:xfrm>
            <a:off x="0" y="1295400"/>
            <a:ext cx="9144000" cy="5387609"/>
          </a:xfrm>
        </p:spPr>
        <p:txBody>
          <a:bodyPr/>
          <a:lstStyle/>
          <a:p>
            <a:pPr marL="0" indent="0" algn="ctr">
              <a:buNone/>
            </a:pPr>
            <a:r>
              <a:rPr lang="en-US" sz="5400" dirty="0">
                <a:effectLst/>
                <a:latin typeface="Georgia" panose="02040502050405020303" pitchFamily="18" charset="0"/>
              </a:rPr>
              <a:t>Choral Call to Worship</a:t>
            </a:r>
          </a:p>
          <a:p>
            <a:pPr marL="0" indent="0" algn="ctr">
              <a:buNone/>
            </a:pPr>
            <a:endParaRPr lang="en-US" sz="4800" b="0" i="1" dirty="0">
              <a:effectLst/>
            </a:endParaRPr>
          </a:p>
          <a:p>
            <a:pPr marL="0" indent="0" algn="ctr">
              <a:buNone/>
            </a:pPr>
            <a:r>
              <a:rPr lang="en-US" sz="4800" b="0" i="1" dirty="0">
                <a:effectLst/>
              </a:rPr>
              <a:t>“Spirit Song”</a:t>
            </a:r>
          </a:p>
          <a:p>
            <a:pPr marL="0" indent="0" algn="ctr">
              <a:buNone/>
            </a:pPr>
            <a:r>
              <a:rPr lang="en-US" sz="3400" b="0" i="1" dirty="0">
                <a:effectLst/>
              </a:rPr>
              <a:t>J. </a:t>
            </a:r>
            <a:r>
              <a:rPr lang="en-US" sz="3400" b="0" i="1" dirty="0" err="1">
                <a:effectLst/>
              </a:rPr>
              <a:t>Wimber</a:t>
            </a:r>
            <a:endParaRPr lang="en-US" sz="3400" b="0" i="1" dirty="0">
              <a:effectLst/>
            </a:endParaRPr>
          </a:p>
          <a:p>
            <a:pPr marL="0" indent="0" algn="ctr">
              <a:buNone/>
            </a:pPr>
            <a:r>
              <a:rPr lang="en-US" sz="4800" b="0" dirty="0">
                <a:effectLst/>
              </a:rPr>
              <a:t>The Chancel Choir</a:t>
            </a:r>
          </a:p>
          <a:p>
            <a:pPr marL="0" indent="0">
              <a:buNone/>
            </a:pPr>
            <a:endParaRPr lang="en-US" dirty="0">
              <a:effectLst/>
            </a:endParaRPr>
          </a:p>
        </p:txBody>
      </p:sp>
    </p:spTree>
    <p:extLst>
      <p:ext uri="{BB962C8B-B14F-4D97-AF65-F5344CB8AC3E}">
        <p14:creationId xmlns:p14="http://schemas.microsoft.com/office/powerpoint/2010/main" val="912660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57150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3. Are there no foes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for me to face?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Must I not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stem the flood?</a:t>
            </a:r>
          </a:p>
        </p:txBody>
      </p:sp>
    </p:spTree>
    <p:extLst>
      <p:ext uri="{BB962C8B-B14F-4D97-AF65-F5344CB8AC3E}">
        <p14:creationId xmlns:p14="http://schemas.microsoft.com/office/powerpoint/2010/main" val="494975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5D66E-1314-4750-9B6D-655B7F5F768F}"/>
              </a:ext>
            </a:extLst>
          </p:cNvPr>
          <p:cNvSpPr>
            <a:spLocks noGrp="1"/>
          </p:cNvSpPr>
          <p:nvPr>
            <p:ph idx="1"/>
          </p:nvPr>
        </p:nvSpPr>
        <p:spPr>
          <a:xfrm>
            <a:off x="381000" y="381000"/>
            <a:ext cx="8458200" cy="60198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Is this vile world</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a friend to grace,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to help me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on to God?</a:t>
            </a:r>
          </a:p>
        </p:txBody>
      </p:sp>
    </p:spTree>
    <p:extLst>
      <p:ext uri="{BB962C8B-B14F-4D97-AF65-F5344CB8AC3E}">
        <p14:creationId xmlns:p14="http://schemas.microsoft.com/office/powerpoint/2010/main" val="1957335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78829-99BC-4968-9702-4F4BA6A76A1C}"/>
              </a:ext>
            </a:extLst>
          </p:cNvPr>
          <p:cNvSpPr>
            <a:spLocks noGrp="1"/>
          </p:cNvSpPr>
          <p:nvPr>
            <p:ph idx="1"/>
          </p:nvPr>
        </p:nvSpPr>
        <p:spPr>
          <a:xfrm>
            <a:off x="381000" y="381000"/>
            <a:ext cx="8610600" cy="59436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4. Sure I must fight,</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if I would reign;</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increase my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courage, Lord.</a:t>
            </a:r>
          </a:p>
        </p:txBody>
      </p:sp>
    </p:spTree>
    <p:extLst>
      <p:ext uri="{BB962C8B-B14F-4D97-AF65-F5344CB8AC3E}">
        <p14:creationId xmlns:p14="http://schemas.microsoft.com/office/powerpoint/2010/main" val="443802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64008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I’ll bear the toil,</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endure the pain,</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supported by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thy word.</a:t>
            </a:r>
          </a:p>
        </p:txBody>
      </p:sp>
    </p:spTree>
    <p:extLst>
      <p:ext uri="{BB962C8B-B14F-4D97-AF65-F5344CB8AC3E}">
        <p14:creationId xmlns:p14="http://schemas.microsoft.com/office/powerpoint/2010/main" val="3184315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5. Thy saints in all</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this glorious war</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shall conquer,</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though they die;</a:t>
            </a:r>
          </a:p>
        </p:txBody>
      </p:sp>
    </p:spTree>
    <p:extLst>
      <p:ext uri="{BB962C8B-B14F-4D97-AF65-F5344CB8AC3E}">
        <p14:creationId xmlns:p14="http://schemas.microsoft.com/office/powerpoint/2010/main" val="663428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1B2B5-2469-4225-8E48-359A7C7BDE76}"/>
              </a:ext>
            </a:extLst>
          </p:cNvPr>
          <p:cNvSpPr>
            <a:spLocks noGrp="1"/>
          </p:cNvSpPr>
          <p:nvPr>
            <p:ph idx="1"/>
          </p:nvPr>
        </p:nvSpPr>
        <p:spPr>
          <a:xfrm>
            <a:off x="304800" y="381000"/>
            <a:ext cx="8534399" cy="5867399"/>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they see the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triumph from afar,</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by faith they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bring it nigh.</a:t>
            </a:r>
          </a:p>
        </p:txBody>
      </p:sp>
    </p:spTree>
    <p:extLst>
      <p:ext uri="{BB962C8B-B14F-4D97-AF65-F5344CB8AC3E}">
        <p14:creationId xmlns:p14="http://schemas.microsoft.com/office/powerpoint/2010/main" val="582832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992BC-F92A-4AA5-A01D-F254D4BCF491}"/>
              </a:ext>
            </a:extLst>
          </p:cNvPr>
          <p:cNvSpPr>
            <a:spLocks noGrp="1"/>
          </p:cNvSpPr>
          <p:nvPr>
            <p:ph idx="1"/>
          </p:nvPr>
        </p:nvSpPr>
        <p:spPr>
          <a:xfrm>
            <a:off x="304800" y="381000"/>
            <a:ext cx="8610599" cy="5791199"/>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6. When that illustrious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day shall rise,</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and all thy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armies shine</a:t>
            </a:r>
          </a:p>
        </p:txBody>
      </p:sp>
    </p:spTree>
    <p:extLst>
      <p:ext uri="{BB962C8B-B14F-4D97-AF65-F5344CB8AC3E}">
        <p14:creationId xmlns:p14="http://schemas.microsoft.com/office/powerpoint/2010/main" val="1057871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D6B4-45D1-4098-8E37-3EE604ECF9B6}"/>
              </a:ext>
            </a:extLst>
          </p:cNvPr>
          <p:cNvSpPr>
            <a:spLocks noGrp="1"/>
          </p:cNvSpPr>
          <p:nvPr>
            <p:ph idx="1"/>
          </p:nvPr>
        </p:nvSpPr>
        <p:spPr>
          <a:xfrm>
            <a:off x="304800" y="304800"/>
            <a:ext cx="8610600" cy="5867399"/>
          </a:xfrm>
        </p:spPr>
        <p:txBody>
          <a:bodyPr>
            <a:norm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in robes of victory</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through the skies,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the glory </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shall be thine.</a:t>
            </a:r>
          </a:p>
        </p:txBody>
      </p:sp>
    </p:spTree>
    <p:extLst>
      <p:ext uri="{BB962C8B-B14F-4D97-AF65-F5344CB8AC3E}">
        <p14:creationId xmlns:p14="http://schemas.microsoft.com/office/powerpoint/2010/main" val="3071104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3514F-DB90-1E32-E95D-CF503A4FF3BA}"/>
              </a:ext>
            </a:extLst>
          </p:cNvPr>
          <p:cNvSpPr>
            <a:spLocks noGrp="1"/>
          </p:cNvSpPr>
          <p:nvPr>
            <p:ph idx="1"/>
          </p:nvPr>
        </p:nvSpPr>
        <p:spPr>
          <a:xfrm>
            <a:off x="304800" y="914400"/>
            <a:ext cx="8210550" cy="5262563"/>
          </a:xfrm>
        </p:spPr>
        <p:txBody>
          <a:bodyPr>
            <a:normAutofit/>
          </a:bodyPr>
          <a:lstStyle/>
          <a:p>
            <a:pPr marL="0" indent="0" algn="ctr">
              <a:buNone/>
            </a:pPr>
            <a:r>
              <a:rPr lang="en-US" sz="6000" b="1" dirty="0">
                <a:latin typeface="Georgia" panose="02040502050405020303" pitchFamily="18" charset="0"/>
              </a:rPr>
              <a:t>*Benediction</a:t>
            </a:r>
          </a:p>
          <a:p>
            <a:pPr marL="0" indent="0" algn="ctr">
              <a:buNone/>
            </a:pPr>
            <a:endParaRPr lang="en-US" sz="5400" b="1" dirty="0">
              <a:latin typeface="Georgia" panose="02040502050405020303" pitchFamily="18" charset="0"/>
            </a:endParaRPr>
          </a:p>
          <a:p>
            <a:pPr marL="0" indent="0" algn="ctr">
              <a:buNone/>
            </a:pPr>
            <a:r>
              <a:rPr lang="en-US" sz="5400" b="1" dirty="0">
                <a:latin typeface="Georgia" panose="02040502050405020303" pitchFamily="18" charset="0"/>
              </a:rPr>
              <a:t>*Choral Response</a:t>
            </a:r>
          </a:p>
          <a:p>
            <a:pPr marL="0" indent="0" algn="ctr">
              <a:buNone/>
            </a:pPr>
            <a:r>
              <a:rPr lang="en-US" sz="4800" i="1" dirty="0">
                <a:latin typeface="Arial" panose="020B0604020202020204" pitchFamily="34" charset="0"/>
                <a:cs typeface="Arial" panose="020B0604020202020204" pitchFamily="34" charset="0"/>
              </a:rPr>
              <a:t>“We Sing of Your Glory”</a:t>
            </a:r>
          </a:p>
          <a:p>
            <a:pPr marL="0" indent="0" algn="ctr">
              <a:buNone/>
            </a:pPr>
            <a:r>
              <a:rPr lang="en-US" sz="4800" i="1" dirty="0">
                <a:latin typeface="Arial" panose="020B0604020202020204" pitchFamily="34" charset="0"/>
                <a:cs typeface="Arial" panose="020B0604020202020204" pitchFamily="34" charset="0"/>
              </a:rPr>
              <a:t>Arr. C. R. Young</a:t>
            </a:r>
          </a:p>
        </p:txBody>
      </p:sp>
      <p:pic>
        <p:nvPicPr>
          <p:cNvPr id="2" name="Picture 1">
            <a:extLst>
              <a:ext uri="{FF2B5EF4-FFF2-40B4-BE49-F238E27FC236}">
                <a16:creationId xmlns:a16="http://schemas.microsoft.com/office/drawing/2014/main" id="{F0593C21-77B6-DAE4-6B51-1E48D7970706}"/>
              </a:ext>
            </a:extLst>
          </p:cNvPr>
          <p:cNvPicPr>
            <a:picLocks noChangeAspect="1"/>
          </p:cNvPicPr>
          <p:nvPr/>
        </p:nvPicPr>
        <p:blipFill>
          <a:blip r:embed="rId2"/>
          <a:stretch>
            <a:fillRect/>
          </a:stretch>
        </p:blipFill>
        <p:spPr>
          <a:xfrm rot="20945430">
            <a:off x="3811740" y="1858094"/>
            <a:ext cx="1196669" cy="857075"/>
          </a:xfrm>
          <a:prstGeom prst="rect">
            <a:avLst/>
          </a:prstGeom>
        </p:spPr>
      </p:pic>
    </p:spTree>
    <p:extLst>
      <p:ext uri="{BB962C8B-B14F-4D97-AF65-F5344CB8AC3E}">
        <p14:creationId xmlns:p14="http://schemas.microsoft.com/office/powerpoint/2010/main" val="316412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381999" cy="2286000"/>
          </a:xfrm>
        </p:spPr>
        <p:txBody>
          <a:bodyPr>
            <a:normAutofit/>
          </a:bodyPr>
          <a:lstStyle/>
          <a:p>
            <a:pPr marL="0" indent="0" algn="ctr">
              <a:buNone/>
            </a:pPr>
            <a:r>
              <a:rPr lang="en-US" sz="5400" b="1" dirty="0">
                <a:latin typeface="Georgia" panose="02040502050405020303" pitchFamily="18" charset="0"/>
                <a:ea typeface="Tahoma" panose="020B0604030504040204" pitchFamily="34" charset="0"/>
                <a:cs typeface="Tahoma" panose="020B0604030504040204" pitchFamily="34" charset="0"/>
              </a:rPr>
              <a:t>Postlude</a:t>
            </a:r>
          </a:p>
          <a:p>
            <a:pPr marL="0" indent="0" algn="ctr">
              <a:buNone/>
            </a:pPr>
            <a:endPar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dirty="0"/>
          </a:p>
        </p:txBody>
      </p:sp>
      <p:grpSp>
        <p:nvGrpSpPr>
          <p:cNvPr id="13" name="Group 12">
            <a:extLst>
              <a:ext uri="{FF2B5EF4-FFF2-40B4-BE49-F238E27FC236}">
                <a16:creationId xmlns:a16="http://schemas.microsoft.com/office/drawing/2014/main" id="{11D80DE3-EB19-204B-A19B-4AA7EA785418}"/>
              </a:ext>
            </a:extLst>
          </p:cNvPr>
          <p:cNvGrpSpPr/>
          <p:nvPr/>
        </p:nvGrpSpPr>
        <p:grpSpPr>
          <a:xfrm>
            <a:off x="1143000" y="1600200"/>
            <a:ext cx="6934200" cy="4727674"/>
            <a:chOff x="0" y="0"/>
            <a:chExt cx="9144000" cy="7210035"/>
          </a:xfrm>
        </p:grpSpPr>
        <p:pic>
          <p:nvPicPr>
            <p:cNvPr id="11" name="Picture 10">
              <a:extLst>
                <a:ext uri="{FF2B5EF4-FFF2-40B4-BE49-F238E27FC236}">
                  <a16:creationId xmlns:a16="http://schemas.microsoft.com/office/drawing/2014/main" id="{73CE8DBB-6225-36CD-6E7E-5A93C130AE6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107"/>
            <a:stretch/>
          </p:blipFill>
          <p:spPr>
            <a:xfrm>
              <a:off x="0" y="0"/>
              <a:ext cx="9144000" cy="6507780"/>
            </a:xfrm>
            <a:prstGeom prst="rect">
              <a:avLst/>
            </a:prstGeom>
          </p:spPr>
        </p:pic>
        <p:sp>
          <p:nvSpPr>
            <p:cNvPr id="12" name="TextBox 11">
              <a:extLst>
                <a:ext uri="{FF2B5EF4-FFF2-40B4-BE49-F238E27FC236}">
                  <a16:creationId xmlns:a16="http://schemas.microsoft.com/office/drawing/2014/main" id="{E9500010-A1BC-988B-DCA0-8A26CBEC9D7B}"/>
                </a:ext>
              </a:extLst>
            </p:cNvPr>
            <p:cNvSpPr txBox="1"/>
            <p:nvPr/>
          </p:nvSpPr>
          <p:spPr>
            <a:xfrm>
              <a:off x="0" y="6858000"/>
              <a:ext cx="9144000" cy="352035"/>
            </a:xfrm>
            <a:prstGeom prst="rect">
              <a:avLst/>
            </a:prstGeom>
            <a:noFill/>
          </p:spPr>
          <p:txBody>
            <a:bodyPr wrap="square" rtlCol="0">
              <a:spAutoFit/>
            </a:bodyPr>
            <a:lstStyle/>
            <a:p>
              <a:endParaRPr lang="en-US" sz="900" dirty="0"/>
            </a:p>
          </p:txBody>
        </p:sp>
      </p:grpSp>
    </p:spTree>
    <p:extLst>
      <p:ext uri="{BB962C8B-B14F-4D97-AF65-F5344CB8AC3E}">
        <p14:creationId xmlns:p14="http://schemas.microsoft.com/office/powerpoint/2010/main" val="377112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52399" y="1524001"/>
            <a:ext cx="8839200" cy="4724399"/>
          </a:xfrm>
        </p:spPr>
        <p:txBody>
          <a:bodyPr>
            <a:normAutofit/>
          </a:bodyPr>
          <a:lstStyle/>
          <a:p>
            <a:pPr marL="0" indent="0" algn="ctr">
              <a:buNone/>
            </a:pPr>
            <a:r>
              <a:rPr lang="en-US" sz="5400" b="1" dirty="0">
                <a:latin typeface="Georgia" panose="02040502050405020303" pitchFamily="18" charset="0"/>
                <a:ea typeface="Tahoma" panose="020B0604030504040204" pitchFamily="34" charset="0"/>
                <a:cs typeface="Tahoma" panose="020B0604030504040204" pitchFamily="34" charset="0"/>
              </a:rPr>
              <a:t>*</a:t>
            </a:r>
            <a:r>
              <a:rPr lang="en-US" sz="6000" b="1" dirty="0">
                <a:latin typeface="Georgia" panose="02040502050405020303" pitchFamily="18" charset="0"/>
                <a:ea typeface="Tahoma" panose="020B0604030504040204" pitchFamily="34" charset="0"/>
                <a:cs typeface="Tahoma" panose="020B0604030504040204" pitchFamily="34" charset="0"/>
              </a:rPr>
              <a:t>Hymn of Praise</a:t>
            </a:r>
          </a:p>
          <a:p>
            <a:pPr marL="0" indent="0" algn="ctr">
              <a:buNone/>
            </a:pPr>
            <a:endParaRPr lang="en-US" sz="6000" b="1" i="1" dirty="0">
              <a:latin typeface="Georgia" panose="02040502050405020303" pitchFamily="18" charset="0"/>
              <a:ea typeface="Tahoma" panose="020B0604030504040204" pitchFamily="34" charset="0"/>
              <a:cs typeface="Tahoma" panose="020B0604030504040204" pitchFamily="34" charset="0"/>
            </a:endParaRPr>
          </a:p>
          <a:p>
            <a:pPr marL="0" indent="0" algn="ctr">
              <a:buNone/>
            </a:pPr>
            <a:r>
              <a:rPr lang="en-US" sz="5400" i="1" dirty="0">
                <a:latin typeface="Tahoma" panose="020B0604030504040204" pitchFamily="34" charset="0"/>
                <a:ea typeface="Tahoma" panose="020B0604030504040204" pitchFamily="34" charset="0"/>
                <a:cs typeface="Tahoma" panose="020B0604030504040204" pitchFamily="34" charset="0"/>
              </a:rPr>
              <a:t>“Ask Ye What Great Thing</a:t>
            </a:r>
          </a:p>
          <a:p>
            <a:pPr marL="0" indent="0" algn="ctr">
              <a:buNone/>
            </a:pPr>
            <a:r>
              <a:rPr lang="en-US" sz="5400" i="1" dirty="0">
                <a:latin typeface="Tahoma" panose="020B0604030504040204" pitchFamily="34" charset="0"/>
                <a:ea typeface="Tahoma" panose="020B0604030504040204" pitchFamily="34" charset="0"/>
                <a:cs typeface="Tahoma" panose="020B0604030504040204" pitchFamily="34" charset="0"/>
              </a:rPr>
              <a:t>I Know”</a:t>
            </a:r>
          </a:p>
          <a:p>
            <a:pPr marL="0" indent="0" algn="ctr">
              <a:buNone/>
            </a:pPr>
            <a:r>
              <a:rPr lang="en-US" sz="5400" dirty="0">
                <a:latin typeface="Tahoma" panose="020B0604030504040204" pitchFamily="34" charset="0"/>
                <a:ea typeface="Tahoma" panose="020B0604030504040204" pitchFamily="34" charset="0"/>
                <a:cs typeface="Tahoma" panose="020B0604030504040204" pitchFamily="34" charset="0"/>
              </a:rPr>
              <a:t>UMH 163, v. 1 - 4</a:t>
            </a:r>
          </a:p>
          <a:p>
            <a:pPr marL="0" indent="0" algn="ctr">
              <a:buNone/>
            </a:pPr>
            <a:endParaRPr lang="en-US" sz="5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43990D05-5D8F-5D06-7ABA-30BCE4011D76}"/>
              </a:ext>
            </a:extLst>
          </p:cNvPr>
          <p:cNvPicPr>
            <a:picLocks noChangeAspect="1"/>
          </p:cNvPicPr>
          <p:nvPr/>
        </p:nvPicPr>
        <p:blipFill>
          <a:blip r:embed="rId3"/>
          <a:stretch>
            <a:fillRect/>
          </a:stretch>
        </p:blipFill>
        <p:spPr>
          <a:xfrm rot="20945430">
            <a:off x="3997123" y="482360"/>
            <a:ext cx="1149752" cy="823472"/>
          </a:xfrm>
          <a:prstGeom prst="rect">
            <a:avLst/>
          </a:prstGeom>
        </p:spPr>
      </p:pic>
    </p:spTree>
    <p:extLst>
      <p:ext uri="{BB962C8B-B14F-4D97-AF65-F5344CB8AC3E}">
        <p14:creationId xmlns:p14="http://schemas.microsoft.com/office/powerpoint/2010/main" val="374847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p:spPr>
        <p:txBody>
          <a:bodyPr>
            <a:no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1. Ask ye what great thing I know,</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that delights and</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stirs me so?</a:t>
            </a:r>
          </a:p>
        </p:txBody>
      </p:sp>
    </p:spTree>
    <p:extLst>
      <p:ext uri="{BB962C8B-B14F-4D97-AF65-F5344CB8AC3E}">
        <p14:creationId xmlns:p14="http://schemas.microsoft.com/office/powerpoint/2010/main" val="181399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spcBef>
                <a:spcPct val="50000"/>
              </a:spcBef>
              <a:buNone/>
            </a:pPr>
            <a:endParaRPr lang="en-US" altLang="en-US" sz="5400" dirty="0">
              <a:latin typeface="Tahoma" panose="020B0604030504040204" pitchFamily="34" charset="0"/>
              <a:ea typeface="Tahoma" panose="020B0604030504040204" pitchFamily="34" charset="0"/>
              <a:cs typeface="Tahoma" panose="020B0604030504040204" pitchFamily="34" charset="0"/>
            </a:endParaRPr>
          </a:p>
          <a:p>
            <a:pPr marL="0" indent="0" algn="ctr">
              <a:spcBef>
                <a:spcPct val="50000"/>
              </a:spcBef>
              <a:buNone/>
            </a:pPr>
            <a:br>
              <a:rPr lang="en-US" altLang="en-US" sz="5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altLang="en-US" sz="5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304800" y="304800"/>
            <a:ext cx="8839200" cy="6248400"/>
          </a:xfrm>
        </p:spPr>
        <p:txBody>
          <a:bodyPr>
            <a:normAutofit/>
          </a:bodyPr>
          <a:lstStyle/>
          <a:p>
            <a:pPr marL="0" indent="0" algn="l">
              <a:spcBef>
                <a:spcPct val="50000"/>
              </a:spcBef>
              <a:buNone/>
            </a:pP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What the high</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reward I win?</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Whose the name</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I glory in?</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Jesus Christ,</a:t>
            </a:r>
            <a:b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altLang="en-US" sz="7200" b="0" i="0" u="none"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crucified.</a:t>
            </a:r>
          </a:p>
        </p:txBody>
      </p:sp>
    </p:spTree>
    <p:extLst>
      <p:ext uri="{BB962C8B-B14F-4D97-AF65-F5344CB8AC3E}">
        <p14:creationId xmlns:p14="http://schemas.microsoft.com/office/powerpoint/2010/main" val="67091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1"/>
            <a:ext cx="8610600" cy="5715000"/>
          </a:xfrm>
        </p:spPr>
        <p:txBody>
          <a:bodyPr>
            <a:noAutofit/>
          </a:bodyPr>
          <a:lstStyle/>
          <a:p>
            <a:pPr marL="0" indent="0">
              <a:spcBef>
                <a:spcPct val="50000"/>
              </a:spcBef>
              <a:buNone/>
            </a:pPr>
            <a:r>
              <a:rPr lang="en-US" altLang="en-US" sz="7200" dirty="0">
                <a:latin typeface="Tahoma" panose="020B0604030504040204" pitchFamily="34" charset="0"/>
                <a:ea typeface="Tahoma" panose="020B0604030504040204" pitchFamily="34" charset="0"/>
                <a:cs typeface="Tahoma" panose="020B0604030504040204" pitchFamily="34" charset="0"/>
              </a:rPr>
              <a:t>2. Who defeats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my fiercest foes?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Who consoles</a:t>
            </a:r>
            <a:br>
              <a:rPr lang="en-US" altLang="en-US" sz="7200" dirty="0">
                <a:latin typeface="Tahoma" panose="020B0604030504040204" pitchFamily="34" charset="0"/>
                <a:ea typeface="Tahoma" panose="020B0604030504040204" pitchFamily="34" charset="0"/>
                <a:cs typeface="Tahoma" panose="020B0604030504040204" pitchFamily="34" charset="0"/>
              </a:rPr>
            </a:br>
            <a:r>
              <a:rPr lang="en-US" altLang="en-US" sz="7200" dirty="0">
                <a:latin typeface="Tahoma" panose="020B0604030504040204" pitchFamily="34" charset="0"/>
                <a:ea typeface="Tahoma" panose="020B0604030504040204" pitchFamily="34" charset="0"/>
                <a:cs typeface="Tahoma" panose="020B0604030504040204" pitchFamily="34" charset="0"/>
              </a:rPr>
              <a:t>my saddest woes?</a:t>
            </a:r>
          </a:p>
        </p:txBody>
      </p:sp>
    </p:spTree>
    <p:extLst>
      <p:ext uri="{BB962C8B-B14F-4D97-AF65-F5344CB8AC3E}">
        <p14:creationId xmlns:p14="http://schemas.microsoft.com/office/powerpoint/2010/main" val="1174996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3499</TotalTime>
  <Words>1474</Words>
  <Application>Microsoft Office PowerPoint</Application>
  <PresentationFormat>On-screen Show (4:3)</PresentationFormat>
  <Paragraphs>200</Paragraphs>
  <Slides>59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Book Antiqua</vt:lpstr>
      <vt:lpstr>Calibri</vt:lpstr>
      <vt:lpstr>Calibri Light</vt:lpstr>
      <vt:lpstr>Century</vt:lpstr>
      <vt:lpstr>Georgia</vt:lpstr>
      <vt:lpstr>Tahoma</vt:lpstr>
      <vt:lpstr>Times New Roman</vt:lpstr>
      <vt:lpstr>Verdana</vt:lpstr>
      <vt:lpstr>Office Theme</vt:lpstr>
      <vt:lpstr>PowerPoint Presentation</vt:lpstr>
      <vt:lpstr>PowerPoint Presentation</vt:lpstr>
      <vt:lpstr>Welcome &amp; Announcements</vt:lpstr>
      <vt:lpstr>Prelude    “Alas! and Did My Savior Bleed”  Hoover First Music Trio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Sharing of Joys  &amp; Concerns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Scripture Lesson Philippians 3: 4b - 14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Barbara Assell</dc:creator>
  <cp:lastModifiedBy>Chelsea Frost</cp:lastModifiedBy>
  <cp:revision>257</cp:revision>
  <dcterms:created xsi:type="dcterms:W3CDTF">2015-04-06T19:34:20Z</dcterms:created>
  <dcterms:modified xsi:type="dcterms:W3CDTF">2024-02-22T22:59:18Z</dcterms:modified>
</cp:coreProperties>
</file>